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8" r:id="rId3"/>
    <p:sldId id="256" r:id="rId4"/>
    <p:sldId id="262" r:id="rId5"/>
    <p:sldId id="265" r:id="rId6"/>
    <p:sldId id="266" r:id="rId7"/>
    <p:sldId id="264" r:id="rId8"/>
    <p:sldId id="26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p:cViewPr varScale="1">
        <p:scale>
          <a:sx n="120" d="100"/>
          <a:sy n="120" d="100"/>
        </p:scale>
        <p:origin x="-1848"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7D8AB025-D28F-45D1-9E86-F62A623E79E3}"/>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TW"/>
              <a:t>doc.: IEEE 802.15-15-20-0305-01-Cor2</a:t>
            </a:r>
          </a:p>
        </p:txBody>
      </p:sp>
      <p:sp>
        <p:nvSpPr>
          <p:cNvPr id="3075" name="Rectangle 3">
            <a:extLst>
              <a:ext uri="{FF2B5EF4-FFF2-40B4-BE49-F238E27FC236}">
                <a16:creationId xmlns="" xmlns:a16="http://schemas.microsoft.com/office/drawing/2014/main" id="{4C2DFEAD-C579-4CE1-A763-03F92E71541D}"/>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zh-TW"/>
              <a:t>Nov. 2020</a:t>
            </a:r>
          </a:p>
        </p:txBody>
      </p:sp>
      <p:sp>
        <p:nvSpPr>
          <p:cNvPr id="3076" name="Rectangle 4">
            <a:extLst>
              <a:ext uri="{FF2B5EF4-FFF2-40B4-BE49-F238E27FC236}">
                <a16:creationId xmlns="" xmlns:a16="http://schemas.microsoft.com/office/drawing/2014/main" id="{4D022DDF-8EDA-4299-AA4B-8374F3535C4E}"/>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TW"/>
              <a:t>Jeng-Shiann Jiang, Vertexcom</a:t>
            </a:r>
          </a:p>
        </p:txBody>
      </p:sp>
      <p:sp>
        <p:nvSpPr>
          <p:cNvPr id="3077" name="Rectangle 5">
            <a:extLst>
              <a:ext uri="{FF2B5EF4-FFF2-40B4-BE49-F238E27FC236}">
                <a16:creationId xmlns="" xmlns:a16="http://schemas.microsoft.com/office/drawing/2014/main" id="{B5958C80-0C1D-40BD-98AD-D4720FA6C2C2}"/>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TW"/>
              <a:t>Page </a:t>
            </a:r>
            <a:fld id="{2CCE68B2-6475-4AEF-99A8-CE8E92FEBF56}" type="slidenum">
              <a:rPr lang="en-US" altLang="zh-TW"/>
              <a:pPr/>
              <a:t>‹#›</a:t>
            </a:fld>
            <a:endParaRPr lang="en-US" altLang="zh-TW"/>
          </a:p>
        </p:txBody>
      </p:sp>
      <p:sp>
        <p:nvSpPr>
          <p:cNvPr id="3078" name="Line 6">
            <a:extLst>
              <a:ext uri="{FF2B5EF4-FFF2-40B4-BE49-F238E27FC236}">
                <a16:creationId xmlns="" xmlns:a16="http://schemas.microsoft.com/office/drawing/2014/main" id="{B16F0BDA-DF62-4641-A0DD-97BF0AC5FA2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3079" name="Rectangle 7">
            <a:extLst>
              <a:ext uri="{FF2B5EF4-FFF2-40B4-BE49-F238E27FC236}">
                <a16:creationId xmlns="" xmlns:a16="http://schemas.microsoft.com/office/drawing/2014/main" id="{730C2D89-3D09-432C-9CA9-100F19CBC454}"/>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zh-TW" sz="1200"/>
              <a:t>Submission</a:t>
            </a:r>
          </a:p>
        </p:txBody>
      </p:sp>
      <p:sp>
        <p:nvSpPr>
          <p:cNvPr id="3080" name="Line 8">
            <a:extLst>
              <a:ext uri="{FF2B5EF4-FFF2-40B4-BE49-F238E27FC236}">
                <a16:creationId xmlns="" xmlns:a16="http://schemas.microsoft.com/office/drawing/2014/main" id="{70C83C24-42F0-44BF-ABAB-6CA34CDE8C84}"/>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extLst>
      <p:ext uri="{BB962C8B-B14F-4D97-AF65-F5344CB8AC3E}">
        <p14:creationId xmlns:p14="http://schemas.microsoft.com/office/powerpoint/2010/main" val="23438558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FE1B0480-3CA6-421E-9C27-19C4289F5177}"/>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TW"/>
              <a:t>doc.: IEEE 802.15-15-20-0305-01-Cor2</a:t>
            </a:r>
          </a:p>
        </p:txBody>
      </p:sp>
      <p:sp>
        <p:nvSpPr>
          <p:cNvPr id="2051" name="Rectangle 3">
            <a:extLst>
              <a:ext uri="{FF2B5EF4-FFF2-40B4-BE49-F238E27FC236}">
                <a16:creationId xmlns="" xmlns:a16="http://schemas.microsoft.com/office/drawing/2014/main" id="{A36EA051-3CA2-4409-95B4-95BF88BC71D3}"/>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zh-TW"/>
              <a:t>Nov. 2020</a:t>
            </a:r>
          </a:p>
        </p:txBody>
      </p:sp>
      <p:sp>
        <p:nvSpPr>
          <p:cNvPr id="2052" name="Rectangle 4">
            <a:extLst>
              <a:ext uri="{FF2B5EF4-FFF2-40B4-BE49-F238E27FC236}">
                <a16:creationId xmlns="" xmlns:a16="http://schemas.microsoft.com/office/drawing/2014/main" id="{B85E864E-7B63-4BA5-A701-E05448E14FBB}"/>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 xmlns:a16="http://schemas.microsoft.com/office/drawing/2014/main" id="{E1326815-01AC-446E-83E4-0BAAD246FEE3}"/>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2054" name="Rectangle 6">
            <a:extLst>
              <a:ext uri="{FF2B5EF4-FFF2-40B4-BE49-F238E27FC236}">
                <a16:creationId xmlns="" xmlns:a16="http://schemas.microsoft.com/office/drawing/2014/main" id="{C7ED1671-689F-4137-A287-EFA19C8A19B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TW"/>
              <a:t>Jeng-Shiann Jiang, Vertexcom</a:t>
            </a:r>
          </a:p>
        </p:txBody>
      </p:sp>
      <p:sp>
        <p:nvSpPr>
          <p:cNvPr id="2055" name="Rectangle 7">
            <a:extLst>
              <a:ext uri="{FF2B5EF4-FFF2-40B4-BE49-F238E27FC236}">
                <a16:creationId xmlns="" xmlns:a16="http://schemas.microsoft.com/office/drawing/2014/main" id="{AAAA4B9F-6223-4968-9339-A3586BE6AEC0}"/>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zh-TW"/>
              <a:t>Page </a:t>
            </a:r>
            <a:fld id="{3620615B-8177-4C09-B8F3-61E19F802641}" type="slidenum">
              <a:rPr lang="en-US" altLang="zh-TW"/>
              <a:pPr/>
              <a:t>‹#›</a:t>
            </a:fld>
            <a:endParaRPr lang="en-US" altLang="zh-TW"/>
          </a:p>
        </p:txBody>
      </p:sp>
      <p:sp>
        <p:nvSpPr>
          <p:cNvPr id="2056" name="Rectangle 8">
            <a:extLst>
              <a:ext uri="{FF2B5EF4-FFF2-40B4-BE49-F238E27FC236}">
                <a16:creationId xmlns="" xmlns:a16="http://schemas.microsoft.com/office/drawing/2014/main" id="{851F9432-C4C1-43D5-94E2-422FCA6A2E38}"/>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TW"/>
              <a:t>Submission</a:t>
            </a:r>
          </a:p>
        </p:txBody>
      </p:sp>
      <p:sp>
        <p:nvSpPr>
          <p:cNvPr id="2057" name="Line 9">
            <a:extLst>
              <a:ext uri="{FF2B5EF4-FFF2-40B4-BE49-F238E27FC236}">
                <a16:creationId xmlns="" xmlns:a16="http://schemas.microsoft.com/office/drawing/2014/main" id="{15E5EBC5-F9F2-44AF-A063-A076C505BC80}"/>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058" name="Line 10">
            <a:extLst>
              <a:ext uri="{FF2B5EF4-FFF2-40B4-BE49-F238E27FC236}">
                <a16:creationId xmlns="" xmlns:a16="http://schemas.microsoft.com/office/drawing/2014/main" id="{014F92E5-B95A-4260-9A9F-FC88E580B5D5}"/>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extLst>
      <p:ext uri="{BB962C8B-B14F-4D97-AF65-F5344CB8AC3E}">
        <p14:creationId xmlns:p14="http://schemas.microsoft.com/office/powerpoint/2010/main" val="318602394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1154113" y="701675"/>
            <a:ext cx="4625975" cy="3468688"/>
          </a:xfrm>
        </p:spPr>
      </p:sp>
      <p:sp>
        <p:nvSpPr>
          <p:cNvPr id="3" name="備忘稿版面配置區 2"/>
          <p:cNvSpPr>
            <a:spLocks noGrp="1"/>
          </p:cNvSpPr>
          <p:nvPr>
            <p:ph type="body" idx="1"/>
          </p:nvPr>
        </p:nvSpPr>
        <p:spPr/>
        <p:txBody>
          <a:bodyPr/>
          <a:lstStyle/>
          <a:p>
            <a:endParaRPr kumimoji="1" lang="zh-TW" altLang="en-US"/>
          </a:p>
        </p:txBody>
      </p:sp>
      <p:sp>
        <p:nvSpPr>
          <p:cNvPr id="4" name="頁首版面配置區 3"/>
          <p:cNvSpPr>
            <a:spLocks noGrp="1"/>
          </p:cNvSpPr>
          <p:nvPr>
            <p:ph type="hdr" sz="quarter" idx="10"/>
          </p:nvPr>
        </p:nvSpPr>
        <p:spPr/>
        <p:txBody>
          <a:bodyPr/>
          <a:lstStyle/>
          <a:p>
            <a:r>
              <a:rPr lang="en-US" altLang="zh-TW" smtClean="0"/>
              <a:t>doc.: IEEE 802.15-15-20-0305-01-Cor2</a:t>
            </a:r>
            <a:endParaRPr lang="en-US" altLang="zh-TW"/>
          </a:p>
        </p:txBody>
      </p:sp>
      <p:sp>
        <p:nvSpPr>
          <p:cNvPr id="5" name="日期版面配置區 4"/>
          <p:cNvSpPr>
            <a:spLocks noGrp="1"/>
          </p:cNvSpPr>
          <p:nvPr>
            <p:ph type="dt" idx="11"/>
          </p:nvPr>
        </p:nvSpPr>
        <p:spPr/>
        <p:txBody>
          <a:bodyPr/>
          <a:lstStyle/>
          <a:p>
            <a:r>
              <a:rPr lang="en-US" altLang="zh-TW" smtClean="0"/>
              <a:t>Nov. 2020</a:t>
            </a:r>
            <a:endParaRPr lang="en-US" altLang="zh-TW"/>
          </a:p>
        </p:txBody>
      </p:sp>
      <p:sp>
        <p:nvSpPr>
          <p:cNvPr id="6" name="頁尾版面配置區 5"/>
          <p:cNvSpPr>
            <a:spLocks noGrp="1"/>
          </p:cNvSpPr>
          <p:nvPr>
            <p:ph type="ftr" sz="quarter" idx="12"/>
          </p:nvPr>
        </p:nvSpPr>
        <p:spPr/>
        <p:txBody>
          <a:bodyPr/>
          <a:lstStyle/>
          <a:p>
            <a:pPr lvl="4"/>
            <a:r>
              <a:rPr lang="en-US" altLang="zh-TW" smtClean="0"/>
              <a:t>Jeng-Shiann Jiang, Vertexcom</a:t>
            </a:r>
            <a:endParaRPr lang="en-US" altLang="zh-TW"/>
          </a:p>
        </p:txBody>
      </p:sp>
      <p:sp>
        <p:nvSpPr>
          <p:cNvPr id="7" name="投影片編號版面配置區 6"/>
          <p:cNvSpPr>
            <a:spLocks noGrp="1"/>
          </p:cNvSpPr>
          <p:nvPr>
            <p:ph type="sldNum" sz="quarter" idx="13"/>
          </p:nvPr>
        </p:nvSpPr>
        <p:spPr/>
        <p:txBody>
          <a:bodyPr/>
          <a:lstStyle/>
          <a:p>
            <a:r>
              <a:rPr lang="en-US" altLang="zh-TW" smtClean="0"/>
              <a:t>Page </a:t>
            </a:r>
            <a:fld id="{3620615B-8177-4C09-B8F3-61E19F802641}" type="slidenum">
              <a:rPr lang="en-US" altLang="zh-TW" smtClean="0"/>
              <a:pPr/>
              <a:t>1</a:t>
            </a:fld>
            <a:endParaRPr lang="en-US" altLang="zh-TW"/>
          </a:p>
        </p:txBody>
      </p:sp>
    </p:spTree>
    <p:extLst>
      <p:ext uri="{BB962C8B-B14F-4D97-AF65-F5344CB8AC3E}">
        <p14:creationId xmlns:p14="http://schemas.microsoft.com/office/powerpoint/2010/main" val="763310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 xmlns:a16="http://schemas.microsoft.com/office/drawing/2014/main" id="{64414545-FABA-4774-88F1-663D5D0BBC60}"/>
              </a:ext>
            </a:extLst>
          </p:cNvPr>
          <p:cNvSpPr>
            <a:spLocks noGrp="1" noChangeArrowheads="1"/>
          </p:cNvSpPr>
          <p:nvPr>
            <p:ph type="hdr" sz="quarter"/>
          </p:nvPr>
        </p:nvSpPr>
        <p:spPr>
          <a:ln/>
        </p:spPr>
        <p:txBody>
          <a:bodyPr/>
          <a:lstStyle/>
          <a:p>
            <a:r>
              <a:rPr lang="en-US" altLang="zh-TW"/>
              <a:t>doc.: IEEE 802.15-15-20-0305-01-Cor2</a:t>
            </a:r>
          </a:p>
        </p:txBody>
      </p:sp>
      <p:sp>
        <p:nvSpPr>
          <p:cNvPr id="5" name="Rectangle 3">
            <a:extLst>
              <a:ext uri="{FF2B5EF4-FFF2-40B4-BE49-F238E27FC236}">
                <a16:creationId xmlns="" xmlns:a16="http://schemas.microsoft.com/office/drawing/2014/main" id="{98893ED3-D5DA-413C-A604-529C9DD03A63}"/>
              </a:ext>
            </a:extLst>
          </p:cNvPr>
          <p:cNvSpPr>
            <a:spLocks noGrp="1" noChangeArrowheads="1"/>
          </p:cNvSpPr>
          <p:nvPr>
            <p:ph type="dt" idx="1"/>
          </p:nvPr>
        </p:nvSpPr>
        <p:spPr>
          <a:ln/>
        </p:spPr>
        <p:txBody>
          <a:bodyPr/>
          <a:lstStyle/>
          <a:p>
            <a:r>
              <a:rPr lang="en-US" altLang="zh-TW"/>
              <a:t>Nov. 2020</a:t>
            </a:r>
          </a:p>
        </p:txBody>
      </p:sp>
      <p:sp>
        <p:nvSpPr>
          <p:cNvPr id="6" name="Rectangle 6">
            <a:extLst>
              <a:ext uri="{FF2B5EF4-FFF2-40B4-BE49-F238E27FC236}">
                <a16:creationId xmlns="" xmlns:a16="http://schemas.microsoft.com/office/drawing/2014/main" id="{00ABF025-E3FE-40B3-9654-71479F9C136B}"/>
              </a:ext>
            </a:extLst>
          </p:cNvPr>
          <p:cNvSpPr>
            <a:spLocks noGrp="1" noChangeArrowheads="1"/>
          </p:cNvSpPr>
          <p:nvPr>
            <p:ph type="ftr" sz="quarter" idx="4"/>
          </p:nvPr>
        </p:nvSpPr>
        <p:spPr>
          <a:ln/>
        </p:spPr>
        <p:txBody>
          <a:bodyPr/>
          <a:lstStyle/>
          <a:p>
            <a:pPr lvl="4"/>
            <a:r>
              <a:rPr lang="en-US" altLang="zh-TW"/>
              <a:t>Jeng-Shiann Jiang, Vertexcom</a:t>
            </a:r>
          </a:p>
        </p:txBody>
      </p:sp>
      <p:sp>
        <p:nvSpPr>
          <p:cNvPr id="7" name="Rectangle 7">
            <a:extLst>
              <a:ext uri="{FF2B5EF4-FFF2-40B4-BE49-F238E27FC236}">
                <a16:creationId xmlns="" xmlns:a16="http://schemas.microsoft.com/office/drawing/2014/main" id="{D38FCB74-9B16-43EF-85D3-5D1E185390FA}"/>
              </a:ext>
            </a:extLst>
          </p:cNvPr>
          <p:cNvSpPr>
            <a:spLocks noGrp="1" noChangeArrowheads="1"/>
          </p:cNvSpPr>
          <p:nvPr>
            <p:ph type="sldNum" sz="quarter" idx="5"/>
          </p:nvPr>
        </p:nvSpPr>
        <p:spPr>
          <a:ln/>
        </p:spPr>
        <p:txBody>
          <a:bodyPr/>
          <a:lstStyle/>
          <a:p>
            <a:r>
              <a:rPr lang="en-US" altLang="zh-TW"/>
              <a:t>Page </a:t>
            </a:r>
            <a:fld id="{71B74A12-EEEE-44C0-A98C-4778A610C84F}" type="slidenum">
              <a:rPr lang="en-US" altLang="zh-TW"/>
              <a:pPr/>
              <a:t>3</a:t>
            </a:fld>
            <a:endParaRPr lang="en-US" altLang="zh-TW"/>
          </a:p>
        </p:txBody>
      </p:sp>
      <p:sp>
        <p:nvSpPr>
          <p:cNvPr id="24578" name="Rectangle 2">
            <a:extLst>
              <a:ext uri="{FF2B5EF4-FFF2-40B4-BE49-F238E27FC236}">
                <a16:creationId xmlns="" xmlns:a16="http://schemas.microsoft.com/office/drawing/2014/main" id="{500A6396-979F-4D5E-864F-696796ED1329}"/>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 xmlns:a16="http://schemas.microsoft.com/office/drawing/2014/main" id="{81CC6106-7412-40E4-99A8-3A653994004B}"/>
              </a:ext>
            </a:extLst>
          </p:cNvPr>
          <p:cNvSpPr>
            <a:spLocks noGrp="1" noChangeArrowheads="1"/>
          </p:cNvSpPr>
          <p:nvPr>
            <p:ph type="body" idx="1"/>
          </p:nvPr>
        </p:nvSpPr>
        <p:spPr/>
        <p:txBody>
          <a:bodyPr/>
          <a:lstStyle/>
          <a:p>
            <a:endParaRPr lang="zh-TW" altLang="zh-TW"/>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8DF559B8-D42F-4B0B-A3F1-52AE23AF6320}"/>
              </a:ext>
            </a:extLst>
          </p:cNvPr>
          <p:cNvSpPr>
            <a:spLocks noGrp="1"/>
          </p:cNvSpPr>
          <p:nvPr>
            <p:ph type="ctrTitle"/>
          </p:nvPr>
        </p:nvSpPr>
        <p:spPr>
          <a:xfrm>
            <a:off x="1143000" y="1122363"/>
            <a:ext cx="6858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 xmlns:a16="http://schemas.microsoft.com/office/drawing/2014/main" id="{33FC4D6D-9949-426E-8A9C-33168C33ECD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 xmlns:a16="http://schemas.microsoft.com/office/drawing/2014/main" id="{4B12C3EB-BC39-4D9C-9FE9-3B61D66BE979}"/>
              </a:ext>
            </a:extLst>
          </p:cNvPr>
          <p:cNvSpPr>
            <a:spLocks noGrp="1"/>
          </p:cNvSpPr>
          <p:nvPr>
            <p:ph type="dt" sz="half" idx="10"/>
          </p:nvPr>
        </p:nvSpPr>
        <p:spPr/>
        <p:txBody>
          <a:bodyPr/>
          <a:lstStyle>
            <a:lvl1pPr>
              <a:defRPr/>
            </a:lvl1pPr>
          </a:lstStyle>
          <a:p>
            <a:r>
              <a:rPr lang="en-US" altLang="zh-TW"/>
              <a:t>&lt;month year&gt;</a:t>
            </a:r>
          </a:p>
        </p:txBody>
      </p:sp>
      <p:sp>
        <p:nvSpPr>
          <p:cNvPr id="5" name="頁尾版面配置區 4">
            <a:extLst>
              <a:ext uri="{FF2B5EF4-FFF2-40B4-BE49-F238E27FC236}">
                <a16:creationId xmlns="" xmlns:a16="http://schemas.microsoft.com/office/drawing/2014/main" id="{E34FC2B0-BDD0-4473-8E0A-675F92052568}"/>
              </a:ext>
            </a:extLst>
          </p:cNvPr>
          <p:cNvSpPr>
            <a:spLocks noGrp="1"/>
          </p:cNvSpPr>
          <p:nvPr>
            <p:ph type="ftr" sz="quarter" idx="11"/>
          </p:nvPr>
        </p:nvSpPr>
        <p:spPr/>
        <p:txBody>
          <a:bodyPr/>
          <a:lstStyle>
            <a:lvl1pPr>
              <a:defRPr/>
            </a:lvl1pPr>
          </a:lstStyle>
          <a:p>
            <a:r>
              <a:rPr lang="en-US" altLang="zh-TW"/>
              <a:t>&lt;author&gt;, &lt;company&gt;</a:t>
            </a:r>
          </a:p>
        </p:txBody>
      </p:sp>
      <p:sp>
        <p:nvSpPr>
          <p:cNvPr id="6" name="投影片編號版面配置區 5">
            <a:extLst>
              <a:ext uri="{FF2B5EF4-FFF2-40B4-BE49-F238E27FC236}">
                <a16:creationId xmlns="" xmlns:a16="http://schemas.microsoft.com/office/drawing/2014/main" id="{1DD784E5-639B-4F97-9606-9352746D0DF9}"/>
              </a:ext>
            </a:extLst>
          </p:cNvPr>
          <p:cNvSpPr>
            <a:spLocks noGrp="1"/>
          </p:cNvSpPr>
          <p:nvPr>
            <p:ph type="sldNum" sz="quarter" idx="12"/>
          </p:nvPr>
        </p:nvSpPr>
        <p:spPr/>
        <p:txBody>
          <a:bodyPr/>
          <a:lstStyle>
            <a:lvl1pPr>
              <a:defRPr/>
            </a:lvl1pPr>
          </a:lstStyle>
          <a:p>
            <a:r>
              <a:rPr lang="en-US" altLang="zh-TW"/>
              <a:t>Slide </a:t>
            </a:r>
            <a:fld id="{48E5192F-7B5B-45F1-9460-02E964AB4D6E}" type="slidenum">
              <a:rPr lang="en-US" altLang="zh-TW"/>
              <a:pPr/>
              <a:t>‹#›</a:t>
            </a:fld>
            <a:endParaRPr lang="en-US" altLang="zh-TW"/>
          </a:p>
        </p:txBody>
      </p:sp>
    </p:spTree>
    <p:extLst>
      <p:ext uri="{BB962C8B-B14F-4D97-AF65-F5344CB8AC3E}">
        <p14:creationId xmlns:p14="http://schemas.microsoft.com/office/powerpoint/2010/main" val="2560287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1C784BE9-A86F-4777-90FC-1CB4EC8C8EF1}"/>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 xmlns:a16="http://schemas.microsoft.com/office/drawing/2014/main" id="{D8E3E858-CA39-437C-AE7E-582C744CF94E}"/>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 xmlns:a16="http://schemas.microsoft.com/office/drawing/2014/main" id="{4F14B99A-DAA1-4DC4-8BE3-33BC123714CC}"/>
              </a:ext>
            </a:extLst>
          </p:cNvPr>
          <p:cNvSpPr>
            <a:spLocks noGrp="1"/>
          </p:cNvSpPr>
          <p:nvPr>
            <p:ph type="dt" sz="half" idx="10"/>
          </p:nvPr>
        </p:nvSpPr>
        <p:spPr/>
        <p:txBody>
          <a:bodyPr/>
          <a:lstStyle>
            <a:lvl1pPr>
              <a:defRPr/>
            </a:lvl1pPr>
          </a:lstStyle>
          <a:p>
            <a:r>
              <a:rPr lang="en-US" altLang="zh-TW"/>
              <a:t>&lt;month year&gt;</a:t>
            </a:r>
          </a:p>
        </p:txBody>
      </p:sp>
      <p:sp>
        <p:nvSpPr>
          <p:cNvPr id="5" name="頁尾版面配置區 4">
            <a:extLst>
              <a:ext uri="{FF2B5EF4-FFF2-40B4-BE49-F238E27FC236}">
                <a16:creationId xmlns="" xmlns:a16="http://schemas.microsoft.com/office/drawing/2014/main" id="{A936F27E-6388-4722-A6AC-9126751B02F4}"/>
              </a:ext>
            </a:extLst>
          </p:cNvPr>
          <p:cNvSpPr>
            <a:spLocks noGrp="1"/>
          </p:cNvSpPr>
          <p:nvPr>
            <p:ph type="ftr" sz="quarter" idx="11"/>
          </p:nvPr>
        </p:nvSpPr>
        <p:spPr/>
        <p:txBody>
          <a:bodyPr/>
          <a:lstStyle>
            <a:lvl1pPr>
              <a:defRPr/>
            </a:lvl1pPr>
          </a:lstStyle>
          <a:p>
            <a:r>
              <a:rPr lang="en-US" altLang="zh-TW"/>
              <a:t>&lt;author&gt;, &lt;company&gt;</a:t>
            </a:r>
          </a:p>
        </p:txBody>
      </p:sp>
      <p:sp>
        <p:nvSpPr>
          <p:cNvPr id="6" name="投影片編號版面配置區 5">
            <a:extLst>
              <a:ext uri="{FF2B5EF4-FFF2-40B4-BE49-F238E27FC236}">
                <a16:creationId xmlns="" xmlns:a16="http://schemas.microsoft.com/office/drawing/2014/main" id="{42B585D7-2149-4C50-8006-586A4EF76E7A}"/>
              </a:ext>
            </a:extLst>
          </p:cNvPr>
          <p:cNvSpPr>
            <a:spLocks noGrp="1"/>
          </p:cNvSpPr>
          <p:nvPr>
            <p:ph type="sldNum" sz="quarter" idx="12"/>
          </p:nvPr>
        </p:nvSpPr>
        <p:spPr/>
        <p:txBody>
          <a:bodyPr/>
          <a:lstStyle>
            <a:lvl1pPr>
              <a:defRPr/>
            </a:lvl1pPr>
          </a:lstStyle>
          <a:p>
            <a:r>
              <a:rPr lang="en-US" altLang="zh-TW"/>
              <a:t>Slide </a:t>
            </a:r>
            <a:fld id="{6395DE48-785F-4998-AF8B-E2540BF9425B}" type="slidenum">
              <a:rPr lang="en-US" altLang="zh-TW"/>
              <a:pPr/>
              <a:t>‹#›</a:t>
            </a:fld>
            <a:endParaRPr lang="en-US" altLang="zh-TW"/>
          </a:p>
        </p:txBody>
      </p:sp>
    </p:spTree>
    <p:extLst>
      <p:ext uri="{BB962C8B-B14F-4D97-AF65-F5344CB8AC3E}">
        <p14:creationId xmlns:p14="http://schemas.microsoft.com/office/powerpoint/2010/main" val="2074054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 xmlns:a16="http://schemas.microsoft.com/office/drawing/2014/main" id="{F452DB24-B29F-40AA-9068-5C50A644E66C}"/>
              </a:ext>
            </a:extLst>
          </p:cNvPr>
          <p:cNvSpPr>
            <a:spLocks noGrp="1"/>
          </p:cNvSpPr>
          <p:nvPr>
            <p:ph type="title" orient="vert"/>
          </p:nvPr>
        </p:nvSpPr>
        <p:spPr>
          <a:xfrm>
            <a:off x="6515100" y="685800"/>
            <a:ext cx="1943100" cy="5410200"/>
          </a:xfrm>
        </p:spPr>
        <p:txBody>
          <a:bodyPr vert="eaVert"/>
          <a:lstStyle/>
          <a:p>
            <a:r>
              <a:rPr lang="zh-TW" altLang="en-US"/>
              <a:t>按一下以編輯母片標題樣式</a:t>
            </a:r>
          </a:p>
        </p:txBody>
      </p:sp>
      <p:sp>
        <p:nvSpPr>
          <p:cNvPr id="3" name="直排文字版面配置區 2">
            <a:extLst>
              <a:ext uri="{FF2B5EF4-FFF2-40B4-BE49-F238E27FC236}">
                <a16:creationId xmlns="" xmlns:a16="http://schemas.microsoft.com/office/drawing/2014/main" id="{4FD3419F-F343-4F63-BF6B-43B89C92343F}"/>
              </a:ext>
            </a:extLst>
          </p:cNvPr>
          <p:cNvSpPr>
            <a:spLocks noGrp="1"/>
          </p:cNvSpPr>
          <p:nvPr>
            <p:ph type="body" orient="vert" idx="1"/>
          </p:nvPr>
        </p:nvSpPr>
        <p:spPr>
          <a:xfrm>
            <a:off x="685800" y="685800"/>
            <a:ext cx="5676900" cy="54102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 xmlns:a16="http://schemas.microsoft.com/office/drawing/2014/main" id="{9331701C-5CAD-4260-93F6-D018EBBDE177}"/>
              </a:ext>
            </a:extLst>
          </p:cNvPr>
          <p:cNvSpPr>
            <a:spLocks noGrp="1"/>
          </p:cNvSpPr>
          <p:nvPr>
            <p:ph type="dt" sz="half" idx="10"/>
          </p:nvPr>
        </p:nvSpPr>
        <p:spPr/>
        <p:txBody>
          <a:bodyPr/>
          <a:lstStyle>
            <a:lvl1pPr>
              <a:defRPr/>
            </a:lvl1pPr>
          </a:lstStyle>
          <a:p>
            <a:r>
              <a:rPr lang="en-US" altLang="zh-TW"/>
              <a:t>&lt;month year&gt;</a:t>
            </a:r>
          </a:p>
        </p:txBody>
      </p:sp>
      <p:sp>
        <p:nvSpPr>
          <p:cNvPr id="5" name="頁尾版面配置區 4">
            <a:extLst>
              <a:ext uri="{FF2B5EF4-FFF2-40B4-BE49-F238E27FC236}">
                <a16:creationId xmlns="" xmlns:a16="http://schemas.microsoft.com/office/drawing/2014/main" id="{CC612378-89AC-43E0-AC23-C48F24A377E0}"/>
              </a:ext>
            </a:extLst>
          </p:cNvPr>
          <p:cNvSpPr>
            <a:spLocks noGrp="1"/>
          </p:cNvSpPr>
          <p:nvPr>
            <p:ph type="ftr" sz="quarter" idx="11"/>
          </p:nvPr>
        </p:nvSpPr>
        <p:spPr/>
        <p:txBody>
          <a:bodyPr/>
          <a:lstStyle>
            <a:lvl1pPr>
              <a:defRPr/>
            </a:lvl1pPr>
          </a:lstStyle>
          <a:p>
            <a:r>
              <a:rPr lang="en-US" altLang="zh-TW"/>
              <a:t>&lt;author&gt;, &lt;company&gt;</a:t>
            </a:r>
          </a:p>
        </p:txBody>
      </p:sp>
      <p:sp>
        <p:nvSpPr>
          <p:cNvPr id="6" name="投影片編號版面配置區 5">
            <a:extLst>
              <a:ext uri="{FF2B5EF4-FFF2-40B4-BE49-F238E27FC236}">
                <a16:creationId xmlns="" xmlns:a16="http://schemas.microsoft.com/office/drawing/2014/main" id="{110484D6-DB20-45A5-A31F-DC0251657491}"/>
              </a:ext>
            </a:extLst>
          </p:cNvPr>
          <p:cNvSpPr>
            <a:spLocks noGrp="1"/>
          </p:cNvSpPr>
          <p:nvPr>
            <p:ph type="sldNum" sz="quarter" idx="12"/>
          </p:nvPr>
        </p:nvSpPr>
        <p:spPr/>
        <p:txBody>
          <a:bodyPr/>
          <a:lstStyle>
            <a:lvl1pPr>
              <a:defRPr/>
            </a:lvl1pPr>
          </a:lstStyle>
          <a:p>
            <a:r>
              <a:rPr lang="en-US" altLang="zh-TW"/>
              <a:t>Slide </a:t>
            </a:r>
            <a:fld id="{831C2C69-BA79-44CB-AAB7-4353CE59C2C3}" type="slidenum">
              <a:rPr lang="en-US" altLang="zh-TW"/>
              <a:pPr/>
              <a:t>‹#›</a:t>
            </a:fld>
            <a:endParaRPr lang="en-US" altLang="zh-TW"/>
          </a:p>
        </p:txBody>
      </p:sp>
    </p:spTree>
    <p:extLst>
      <p:ext uri="{BB962C8B-B14F-4D97-AF65-F5344CB8AC3E}">
        <p14:creationId xmlns:p14="http://schemas.microsoft.com/office/powerpoint/2010/main" val="1833455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90DBA32E-54F9-4523-8795-7CA768A005DC}"/>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 xmlns:a16="http://schemas.microsoft.com/office/drawing/2014/main" id="{2AC1FC0B-D266-4F64-8294-502A0C1AC557}"/>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 xmlns:a16="http://schemas.microsoft.com/office/drawing/2014/main" id="{0C6C9CCF-B2B9-42AA-B30A-63F54BDDDD70}"/>
              </a:ext>
            </a:extLst>
          </p:cNvPr>
          <p:cNvSpPr>
            <a:spLocks noGrp="1"/>
          </p:cNvSpPr>
          <p:nvPr>
            <p:ph type="dt" sz="half" idx="10"/>
          </p:nvPr>
        </p:nvSpPr>
        <p:spPr/>
        <p:txBody>
          <a:bodyPr/>
          <a:lstStyle>
            <a:lvl1pPr>
              <a:defRPr/>
            </a:lvl1pPr>
          </a:lstStyle>
          <a:p>
            <a:r>
              <a:rPr lang="en-US" altLang="zh-TW"/>
              <a:t>&lt;month year&gt;</a:t>
            </a:r>
          </a:p>
        </p:txBody>
      </p:sp>
      <p:sp>
        <p:nvSpPr>
          <p:cNvPr id="5" name="頁尾版面配置區 4">
            <a:extLst>
              <a:ext uri="{FF2B5EF4-FFF2-40B4-BE49-F238E27FC236}">
                <a16:creationId xmlns="" xmlns:a16="http://schemas.microsoft.com/office/drawing/2014/main" id="{E36BC45F-5737-4BF9-A344-95A31763CED9}"/>
              </a:ext>
            </a:extLst>
          </p:cNvPr>
          <p:cNvSpPr>
            <a:spLocks noGrp="1"/>
          </p:cNvSpPr>
          <p:nvPr>
            <p:ph type="ftr" sz="quarter" idx="11"/>
          </p:nvPr>
        </p:nvSpPr>
        <p:spPr/>
        <p:txBody>
          <a:bodyPr/>
          <a:lstStyle>
            <a:lvl1pPr>
              <a:defRPr/>
            </a:lvl1pPr>
          </a:lstStyle>
          <a:p>
            <a:r>
              <a:rPr lang="en-US" altLang="zh-TW"/>
              <a:t>&lt;author&gt;, &lt;company&gt;</a:t>
            </a:r>
          </a:p>
        </p:txBody>
      </p:sp>
      <p:sp>
        <p:nvSpPr>
          <p:cNvPr id="6" name="投影片編號版面配置區 5">
            <a:extLst>
              <a:ext uri="{FF2B5EF4-FFF2-40B4-BE49-F238E27FC236}">
                <a16:creationId xmlns="" xmlns:a16="http://schemas.microsoft.com/office/drawing/2014/main" id="{424A929F-75C9-40EA-B46C-DC562337232B}"/>
              </a:ext>
            </a:extLst>
          </p:cNvPr>
          <p:cNvSpPr>
            <a:spLocks noGrp="1"/>
          </p:cNvSpPr>
          <p:nvPr>
            <p:ph type="sldNum" sz="quarter" idx="12"/>
          </p:nvPr>
        </p:nvSpPr>
        <p:spPr/>
        <p:txBody>
          <a:bodyPr/>
          <a:lstStyle>
            <a:lvl1pPr>
              <a:defRPr/>
            </a:lvl1pPr>
          </a:lstStyle>
          <a:p>
            <a:r>
              <a:rPr lang="en-US" altLang="zh-TW"/>
              <a:t>Slide </a:t>
            </a:r>
            <a:fld id="{7CC7204E-4957-44CA-8C4B-E1DA1231EB43}" type="slidenum">
              <a:rPr lang="en-US" altLang="zh-TW"/>
              <a:pPr/>
              <a:t>‹#›</a:t>
            </a:fld>
            <a:endParaRPr lang="en-US" altLang="zh-TW"/>
          </a:p>
        </p:txBody>
      </p:sp>
    </p:spTree>
    <p:extLst>
      <p:ext uri="{BB962C8B-B14F-4D97-AF65-F5344CB8AC3E}">
        <p14:creationId xmlns:p14="http://schemas.microsoft.com/office/powerpoint/2010/main" val="597644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66E7E3D9-4A0E-4BAC-8558-F7E550141A4C}"/>
              </a:ext>
            </a:extLst>
          </p:cNvPr>
          <p:cNvSpPr>
            <a:spLocks noGrp="1"/>
          </p:cNvSpPr>
          <p:nvPr>
            <p:ph type="title"/>
          </p:nvPr>
        </p:nvSpPr>
        <p:spPr>
          <a:xfrm>
            <a:off x="623888" y="1709738"/>
            <a:ext cx="78867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 xmlns:a16="http://schemas.microsoft.com/office/drawing/2014/main" id="{BB3F22A5-1327-48F5-9A26-F472DD8C7D1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a:t>按一下以編輯母片文字樣式</a:t>
            </a:r>
          </a:p>
        </p:txBody>
      </p:sp>
      <p:sp>
        <p:nvSpPr>
          <p:cNvPr id="4" name="日期版面配置區 3">
            <a:extLst>
              <a:ext uri="{FF2B5EF4-FFF2-40B4-BE49-F238E27FC236}">
                <a16:creationId xmlns="" xmlns:a16="http://schemas.microsoft.com/office/drawing/2014/main" id="{54D2FFAE-F058-4BFA-9C9D-1168FE657510}"/>
              </a:ext>
            </a:extLst>
          </p:cNvPr>
          <p:cNvSpPr>
            <a:spLocks noGrp="1"/>
          </p:cNvSpPr>
          <p:nvPr>
            <p:ph type="dt" sz="half" idx="10"/>
          </p:nvPr>
        </p:nvSpPr>
        <p:spPr/>
        <p:txBody>
          <a:bodyPr/>
          <a:lstStyle>
            <a:lvl1pPr>
              <a:defRPr/>
            </a:lvl1pPr>
          </a:lstStyle>
          <a:p>
            <a:r>
              <a:rPr lang="en-US" altLang="zh-TW"/>
              <a:t>&lt;month year&gt;</a:t>
            </a:r>
          </a:p>
        </p:txBody>
      </p:sp>
      <p:sp>
        <p:nvSpPr>
          <p:cNvPr id="5" name="頁尾版面配置區 4">
            <a:extLst>
              <a:ext uri="{FF2B5EF4-FFF2-40B4-BE49-F238E27FC236}">
                <a16:creationId xmlns="" xmlns:a16="http://schemas.microsoft.com/office/drawing/2014/main" id="{EDA20A16-16AF-42DF-98B5-911B54C287EA}"/>
              </a:ext>
            </a:extLst>
          </p:cNvPr>
          <p:cNvSpPr>
            <a:spLocks noGrp="1"/>
          </p:cNvSpPr>
          <p:nvPr>
            <p:ph type="ftr" sz="quarter" idx="11"/>
          </p:nvPr>
        </p:nvSpPr>
        <p:spPr/>
        <p:txBody>
          <a:bodyPr/>
          <a:lstStyle>
            <a:lvl1pPr>
              <a:defRPr/>
            </a:lvl1pPr>
          </a:lstStyle>
          <a:p>
            <a:r>
              <a:rPr lang="en-US" altLang="zh-TW"/>
              <a:t>&lt;author&gt;, &lt;company&gt;</a:t>
            </a:r>
          </a:p>
        </p:txBody>
      </p:sp>
      <p:sp>
        <p:nvSpPr>
          <p:cNvPr id="6" name="投影片編號版面配置區 5">
            <a:extLst>
              <a:ext uri="{FF2B5EF4-FFF2-40B4-BE49-F238E27FC236}">
                <a16:creationId xmlns="" xmlns:a16="http://schemas.microsoft.com/office/drawing/2014/main" id="{3A6834AF-21A7-400A-81C9-C38A0A4F9B71}"/>
              </a:ext>
            </a:extLst>
          </p:cNvPr>
          <p:cNvSpPr>
            <a:spLocks noGrp="1"/>
          </p:cNvSpPr>
          <p:nvPr>
            <p:ph type="sldNum" sz="quarter" idx="12"/>
          </p:nvPr>
        </p:nvSpPr>
        <p:spPr/>
        <p:txBody>
          <a:bodyPr/>
          <a:lstStyle>
            <a:lvl1pPr>
              <a:defRPr/>
            </a:lvl1pPr>
          </a:lstStyle>
          <a:p>
            <a:r>
              <a:rPr lang="en-US" altLang="zh-TW"/>
              <a:t>Slide </a:t>
            </a:r>
            <a:fld id="{769F5DF5-1762-4995-8E60-6B40AF7E8A36}" type="slidenum">
              <a:rPr lang="en-US" altLang="zh-TW"/>
              <a:pPr/>
              <a:t>‹#›</a:t>
            </a:fld>
            <a:endParaRPr lang="en-US" altLang="zh-TW"/>
          </a:p>
        </p:txBody>
      </p:sp>
    </p:spTree>
    <p:extLst>
      <p:ext uri="{BB962C8B-B14F-4D97-AF65-F5344CB8AC3E}">
        <p14:creationId xmlns:p14="http://schemas.microsoft.com/office/powerpoint/2010/main" val="1797307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3F02218A-852C-4CC5-9215-20FDA2172A5E}"/>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 xmlns:a16="http://schemas.microsoft.com/office/drawing/2014/main" id="{EDBFEB01-FC53-487F-BF16-A9300EF24724}"/>
              </a:ext>
            </a:extLst>
          </p:cNvPr>
          <p:cNvSpPr>
            <a:spLocks noGrp="1"/>
          </p:cNvSpPr>
          <p:nvPr>
            <p:ph sz="half" idx="1"/>
          </p:nvPr>
        </p:nvSpPr>
        <p:spPr>
          <a:xfrm>
            <a:off x="6858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 xmlns:a16="http://schemas.microsoft.com/office/drawing/2014/main" id="{F077313E-9FEA-48D2-A60F-A712843BED3A}"/>
              </a:ext>
            </a:extLst>
          </p:cNvPr>
          <p:cNvSpPr>
            <a:spLocks noGrp="1"/>
          </p:cNvSpPr>
          <p:nvPr>
            <p:ph sz="half" idx="2"/>
          </p:nvPr>
        </p:nvSpPr>
        <p:spPr>
          <a:xfrm>
            <a:off x="46482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 xmlns:a16="http://schemas.microsoft.com/office/drawing/2014/main" id="{5F0986B4-9D85-4551-A680-12DC1A17E982}"/>
              </a:ext>
            </a:extLst>
          </p:cNvPr>
          <p:cNvSpPr>
            <a:spLocks noGrp="1"/>
          </p:cNvSpPr>
          <p:nvPr>
            <p:ph type="dt" sz="half" idx="10"/>
          </p:nvPr>
        </p:nvSpPr>
        <p:spPr/>
        <p:txBody>
          <a:bodyPr/>
          <a:lstStyle>
            <a:lvl1pPr>
              <a:defRPr/>
            </a:lvl1pPr>
          </a:lstStyle>
          <a:p>
            <a:r>
              <a:rPr lang="en-US" altLang="zh-TW"/>
              <a:t>&lt;month year&gt;</a:t>
            </a:r>
          </a:p>
        </p:txBody>
      </p:sp>
      <p:sp>
        <p:nvSpPr>
          <p:cNvPr id="6" name="頁尾版面配置區 5">
            <a:extLst>
              <a:ext uri="{FF2B5EF4-FFF2-40B4-BE49-F238E27FC236}">
                <a16:creationId xmlns="" xmlns:a16="http://schemas.microsoft.com/office/drawing/2014/main" id="{AA22018E-35C3-4A6B-A19C-FF16F31FEB48}"/>
              </a:ext>
            </a:extLst>
          </p:cNvPr>
          <p:cNvSpPr>
            <a:spLocks noGrp="1"/>
          </p:cNvSpPr>
          <p:nvPr>
            <p:ph type="ftr" sz="quarter" idx="11"/>
          </p:nvPr>
        </p:nvSpPr>
        <p:spPr/>
        <p:txBody>
          <a:bodyPr/>
          <a:lstStyle>
            <a:lvl1pPr>
              <a:defRPr/>
            </a:lvl1pPr>
          </a:lstStyle>
          <a:p>
            <a:r>
              <a:rPr lang="en-US" altLang="zh-TW"/>
              <a:t>&lt;author&gt;, &lt;company&gt;</a:t>
            </a:r>
          </a:p>
        </p:txBody>
      </p:sp>
      <p:sp>
        <p:nvSpPr>
          <p:cNvPr id="7" name="投影片編號版面配置區 6">
            <a:extLst>
              <a:ext uri="{FF2B5EF4-FFF2-40B4-BE49-F238E27FC236}">
                <a16:creationId xmlns="" xmlns:a16="http://schemas.microsoft.com/office/drawing/2014/main" id="{B5E9183E-44BC-48AB-BE75-B6887DF5996C}"/>
              </a:ext>
            </a:extLst>
          </p:cNvPr>
          <p:cNvSpPr>
            <a:spLocks noGrp="1"/>
          </p:cNvSpPr>
          <p:nvPr>
            <p:ph type="sldNum" sz="quarter" idx="12"/>
          </p:nvPr>
        </p:nvSpPr>
        <p:spPr/>
        <p:txBody>
          <a:bodyPr/>
          <a:lstStyle>
            <a:lvl1pPr>
              <a:defRPr/>
            </a:lvl1pPr>
          </a:lstStyle>
          <a:p>
            <a:r>
              <a:rPr lang="en-US" altLang="zh-TW"/>
              <a:t>Slide </a:t>
            </a:r>
            <a:fld id="{CC4E2AC3-3B12-4270-9E0E-CE12FDFFDD1B}" type="slidenum">
              <a:rPr lang="en-US" altLang="zh-TW"/>
              <a:pPr/>
              <a:t>‹#›</a:t>
            </a:fld>
            <a:endParaRPr lang="en-US" altLang="zh-TW"/>
          </a:p>
        </p:txBody>
      </p:sp>
    </p:spTree>
    <p:extLst>
      <p:ext uri="{BB962C8B-B14F-4D97-AF65-F5344CB8AC3E}">
        <p14:creationId xmlns:p14="http://schemas.microsoft.com/office/powerpoint/2010/main" val="632953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2028C9FF-3C72-4D08-A51C-7C1E66DC430A}"/>
              </a:ext>
            </a:extLst>
          </p:cNvPr>
          <p:cNvSpPr>
            <a:spLocks noGrp="1"/>
          </p:cNvSpPr>
          <p:nvPr>
            <p:ph type="title"/>
          </p:nvPr>
        </p:nvSpPr>
        <p:spPr>
          <a:xfrm>
            <a:off x="630238" y="365125"/>
            <a:ext cx="7886700" cy="1325563"/>
          </a:xfrm>
        </p:spPr>
        <p:txBody>
          <a:bodyPr/>
          <a:lstStyle/>
          <a:p>
            <a:r>
              <a:rPr lang="zh-TW" altLang="en-US"/>
              <a:t>按一下以編輯母片標題樣式</a:t>
            </a:r>
          </a:p>
        </p:txBody>
      </p:sp>
      <p:sp>
        <p:nvSpPr>
          <p:cNvPr id="3" name="文字版面配置區 2">
            <a:extLst>
              <a:ext uri="{FF2B5EF4-FFF2-40B4-BE49-F238E27FC236}">
                <a16:creationId xmlns="" xmlns:a16="http://schemas.microsoft.com/office/drawing/2014/main" id="{793C1784-FF24-4E18-B736-9B87BE26F29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 xmlns:a16="http://schemas.microsoft.com/office/drawing/2014/main" id="{9DC50D41-894B-4A1D-A2D7-BDACF3A2BBCF}"/>
              </a:ext>
            </a:extLst>
          </p:cNvPr>
          <p:cNvSpPr>
            <a:spLocks noGrp="1"/>
          </p:cNvSpPr>
          <p:nvPr>
            <p:ph sz="half" idx="2"/>
          </p:nvPr>
        </p:nvSpPr>
        <p:spPr>
          <a:xfrm>
            <a:off x="630238" y="2505075"/>
            <a:ext cx="386873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 xmlns:a16="http://schemas.microsoft.com/office/drawing/2014/main" id="{9C8703B7-308A-4D00-9B4B-6A1B3D29001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 xmlns:a16="http://schemas.microsoft.com/office/drawing/2014/main" id="{181CE395-40DC-4FDB-A06E-BB4090CBE5D7}"/>
              </a:ext>
            </a:extLst>
          </p:cNvPr>
          <p:cNvSpPr>
            <a:spLocks noGrp="1"/>
          </p:cNvSpPr>
          <p:nvPr>
            <p:ph sz="quarter" idx="4"/>
          </p:nvPr>
        </p:nvSpPr>
        <p:spPr>
          <a:xfrm>
            <a:off x="4629150" y="2505075"/>
            <a:ext cx="38877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 xmlns:a16="http://schemas.microsoft.com/office/drawing/2014/main" id="{8E5F6ED9-EEF6-4741-BA4C-BFC4D90B78D1}"/>
              </a:ext>
            </a:extLst>
          </p:cNvPr>
          <p:cNvSpPr>
            <a:spLocks noGrp="1"/>
          </p:cNvSpPr>
          <p:nvPr>
            <p:ph type="dt" sz="half" idx="10"/>
          </p:nvPr>
        </p:nvSpPr>
        <p:spPr/>
        <p:txBody>
          <a:bodyPr/>
          <a:lstStyle>
            <a:lvl1pPr>
              <a:defRPr/>
            </a:lvl1pPr>
          </a:lstStyle>
          <a:p>
            <a:r>
              <a:rPr lang="en-US" altLang="zh-TW"/>
              <a:t>&lt;month year&gt;</a:t>
            </a:r>
          </a:p>
        </p:txBody>
      </p:sp>
      <p:sp>
        <p:nvSpPr>
          <p:cNvPr id="8" name="頁尾版面配置區 7">
            <a:extLst>
              <a:ext uri="{FF2B5EF4-FFF2-40B4-BE49-F238E27FC236}">
                <a16:creationId xmlns="" xmlns:a16="http://schemas.microsoft.com/office/drawing/2014/main" id="{3B2F66AF-B5A8-446A-9499-9C45F1F559C6}"/>
              </a:ext>
            </a:extLst>
          </p:cNvPr>
          <p:cNvSpPr>
            <a:spLocks noGrp="1"/>
          </p:cNvSpPr>
          <p:nvPr>
            <p:ph type="ftr" sz="quarter" idx="11"/>
          </p:nvPr>
        </p:nvSpPr>
        <p:spPr/>
        <p:txBody>
          <a:bodyPr/>
          <a:lstStyle>
            <a:lvl1pPr>
              <a:defRPr/>
            </a:lvl1pPr>
          </a:lstStyle>
          <a:p>
            <a:r>
              <a:rPr lang="en-US" altLang="zh-TW"/>
              <a:t>&lt;author&gt;, &lt;company&gt;</a:t>
            </a:r>
          </a:p>
        </p:txBody>
      </p:sp>
      <p:sp>
        <p:nvSpPr>
          <p:cNvPr id="9" name="投影片編號版面配置區 8">
            <a:extLst>
              <a:ext uri="{FF2B5EF4-FFF2-40B4-BE49-F238E27FC236}">
                <a16:creationId xmlns="" xmlns:a16="http://schemas.microsoft.com/office/drawing/2014/main" id="{5E205022-D853-4EAE-89B9-077218879D5E}"/>
              </a:ext>
            </a:extLst>
          </p:cNvPr>
          <p:cNvSpPr>
            <a:spLocks noGrp="1"/>
          </p:cNvSpPr>
          <p:nvPr>
            <p:ph type="sldNum" sz="quarter" idx="12"/>
          </p:nvPr>
        </p:nvSpPr>
        <p:spPr/>
        <p:txBody>
          <a:bodyPr/>
          <a:lstStyle>
            <a:lvl1pPr>
              <a:defRPr/>
            </a:lvl1pPr>
          </a:lstStyle>
          <a:p>
            <a:r>
              <a:rPr lang="en-US" altLang="zh-TW"/>
              <a:t>Slide </a:t>
            </a:r>
            <a:fld id="{69775E27-4164-461D-B5AC-591A21F6EC0C}" type="slidenum">
              <a:rPr lang="en-US" altLang="zh-TW"/>
              <a:pPr/>
              <a:t>‹#›</a:t>
            </a:fld>
            <a:endParaRPr lang="en-US" altLang="zh-TW"/>
          </a:p>
        </p:txBody>
      </p:sp>
    </p:spTree>
    <p:extLst>
      <p:ext uri="{BB962C8B-B14F-4D97-AF65-F5344CB8AC3E}">
        <p14:creationId xmlns:p14="http://schemas.microsoft.com/office/powerpoint/2010/main" val="1111824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6DFFB92E-4DF5-4E55-8EBC-90B0967996E9}"/>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 xmlns:a16="http://schemas.microsoft.com/office/drawing/2014/main" id="{A1491105-353F-4F9A-B0E9-0736D85A3F60}"/>
              </a:ext>
            </a:extLst>
          </p:cNvPr>
          <p:cNvSpPr>
            <a:spLocks noGrp="1"/>
          </p:cNvSpPr>
          <p:nvPr>
            <p:ph type="dt" sz="half" idx="10"/>
          </p:nvPr>
        </p:nvSpPr>
        <p:spPr/>
        <p:txBody>
          <a:bodyPr/>
          <a:lstStyle>
            <a:lvl1pPr>
              <a:defRPr/>
            </a:lvl1pPr>
          </a:lstStyle>
          <a:p>
            <a:r>
              <a:rPr lang="en-US" altLang="zh-TW"/>
              <a:t>&lt;month year&gt;</a:t>
            </a:r>
          </a:p>
        </p:txBody>
      </p:sp>
      <p:sp>
        <p:nvSpPr>
          <p:cNvPr id="4" name="頁尾版面配置區 3">
            <a:extLst>
              <a:ext uri="{FF2B5EF4-FFF2-40B4-BE49-F238E27FC236}">
                <a16:creationId xmlns="" xmlns:a16="http://schemas.microsoft.com/office/drawing/2014/main" id="{F423E6E0-1761-4468-9CA4-638030926F6D}"/>
              </a:ext>
            </a:extLst>
          </p:cNvPr>
          <p:cNvSpPr>
            <a:spLocks noGrp="1"/>
          </p:cNvSpPr>
          <p:nvPr>
            <p:ph type="ftr" sz="quarter" idx="11"/>
          </p:nvPr>
        </p:nvSpPr>
        <p:spPr/>
        <p:txBody>
          <a:bodyPr/>
          <a:lstStyle>
            <a:lvl1pPr>
              <a:defRPr/>
            </a:lvl1pPr>
          </a:lstStyle>
          <a:p>
            <a:r>
              <a:rPr lang="en-US" altLang="zh-TW"/>
              <a:t>&lt;author&gt;, &lt;company&gt;</a:t>
            </a:r>
          </a:p>
        </p:txBody>
      </p:sp>
      <p:sp>
        <p:nvSpPr>
          <p:cNvPr id="5" name="投影片編號版面配置區 4">
            <a:extLst>
              <a:ext uri="{FF2B5EF4-FFF2-40B4-BE49-F238E27FC236}">
                <a16:creationId xmlns="" xmlns:a16="http://schemas.microsoft.com/office/drawing/2014/main" id="{B56BDEAE-B1CE-4228-9474-F4D2008DFF80}"/>
              </a:ext>
            </a:extLst>
          </p:cNvPr>
          <p:cNvSpPr>
            <a:spLocks noGrp="1"/>
          </p:cNvSpPr>
          <p:nvPr>
            <p:ph type="sldNum" sz="quarter" idx="12"/>
          </p:nvPr>
        </p:nvSpPr>
        <p:spPr/>
        <p:txBody>
          <a:bodyPr/>
          <a:lstStyle>
            <a:lvl1pPr>
              <a:defRPr/>
            </a:lvl1pPr>
          </a:lstStyle>
          <a:p>
            <a:r>
              <a:rPr lang="en-US" altLang="zh-TW"/>
              <a:t>Slide </a:t>
            </a:r>
            <a:fld id="{D6FFAFB1-A313-4394-8C1E-3C32B350BDD8}" type="slidenum">
              <a:rPr lang="en-US" altLang="zh-TW"/>
              <a:pPr/>
              <a:t>‹#›</a:t>
            </a:fld>
            <a:endParaRPr lang="en-US" altLang="zh-TW"/>
          </a:p>
        </p:txBody>
      </p:sp>
    </p:spTree>
    <p:extLst>
      <p:ext uri="{BB962C8B-B14F-4D97-AF65-F5344CB8AC3E}">
        <p14:creationId xmlns:p14="http://schemas.microsoft.com/office/powerpoint/2010/main" val="3472009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 xmlns:a16="http://schemas.microsoft.com/office/drawing/2014/main" id="{03ABDCCC-9121-406C-BFB7-E5AEA3803FF3}"/>
              </a:ext>
            </a:extLst>
          </p:cNvPr>
          <p:cNvSpPr>
            <a:spLocks noGrp="1"/>
          </p:cNvSpPr>
          <p:nvPr>
            <p:ph type="dt" sz="half" idx="10"/>
          </p:nvPr>
        </p:nvSpPr>
        <p:spPr/>
        <p:txBody>
          <a:bodyPr/>
          <a:lstStyle>
            <a:lvl1pPr>
              <a:defRPr/>
            </a:lvl1pPr>
          </a:lstStyle>
          <a:p>
            <a:r>
              <a:rPr lang="en-US" altLang="zh-TW"/>
              <a:t>&lt;month year&gt;</a:t>
            </a:r>
          </a:p>
        </p:txBody>
      </p:sp>
      <p:sp>
        <p:nvSpPr>
          <p:cNvPr id="3" name="頁尾版面配置區 2">
            <a:extLst>
              <a:ext uri="{FF2B5EF4-FFF2-40B4-BE49-F238E27FC236}">
                <a16:creationId xmlns="" xmlns:a16="http://schemas.microsoft.com/office/drawing/2014/main" id="{C219177F-2FBF-4061-8AE1-1F000DDF19B0}"/>
              </a:ext>
            </a:extLst>
          </p:cNvPr>
          <p:cNvSpPr>
            <a:spLocks noGrp="1"/>
          </p:cNvSpPr>
          <p:nvPr>
            <p:ph type="ftr" sz="quarter" idx="11"/>
          </p:nvPr>
        </p:nvSpPr>
        <p:spPr/>
        <p:txBody>
          <a:bodyPr/>
          <a:lstStyle>
            <a:lvl1pPr>
              <a:defRPr/>
            </a:lvl1pPr>
          </a:lstStyle>
          <a:p>
            <a:r>
              <a:rPr lang="en-US" altLang="zh-TW"/>
              <a:t>&lt;author&gt;, &lt;company&gt;</a:t>
            </a:r>
          </a:p>
        </p:txBody>
      </p:sp>
      <p:sp>
        <p:nvSpPr>
          <p:cNvPr id="4" name="投影片編號版面配置區 3">
            <a:extLst>
              <a:ext uri="{FF2B5EF4-FFF2-40B4-BE49-F238E27FC236}">
                <a16:creationId xmlns="" xmlns:a16="http://schemas.microsoft.com/office/drawing/2014/main" id="{D488622F-C7E9-4C4D-AD79-6D4B6A91191B}"/>
              </a:ext>
            </a:extLst>
          </p:cNvPr>
          <p:cNvSpPr>
            <a:spLocks noGrp="1"/>
          </p:cNvSpPr>
          <p:nvPr>
            <p:ph type="sldNum" sz="quarter" idx="12"/>
          </p:nvPr>
        </p:nvSpPr>
        <p:spPr/>
        <p:txBody>
          <a:bodyPr/>
          <a:lstStyle>
            <a:lvl1pPr>
              <a:defRPr/>
            </a:lvl1pPr>
          </a:lstStyle>
          <a:p>
            <a:r>
              <a:rPr lang="en-US" altLang="zh-TW"/>
              <a:t>Slide </a:t>
            </a:r>
            <a:fld id="{4690FF85-55CB-4FA3-9CAE-CF8AA377BCFE}" type="slidenum">
              <a:rPr lang="en-US" altLang="zh-TW"/>
              <a:pPr/>
              <a:t>‹#›</a:t>
            </a:fld>
            <a:endParaRPr lang="en-US" altLang="zh-TW"/>
          </a:p>
        </p:txBody>
      </p:sp>
    </p:spTree>
    <p:extLst>
      <p:ext uri="{BB962C8B-B14F-4D97-AF65-F5344CB8AC3E}">
        <p14:creationId xmlns:p14="http://schemas.microsoft.com/office/powerpoint/2010/main" val="2478376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8794440E-88A0-42D3-ACA7-EC093FBE97DE}"/>
              </a:ext>
            </a:extLst>
          </p:cNvPr>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 xmlns:a16="http://schemas.microsoft.com/office/drawing/2014/main" id="{3E08B80F-3FA9-4938-AAF2-12B9E1B66F2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 xmlns:a16="http://schemas.microsoft.com/office/drawing/2014/main" id="{52FD83CE-256C-421D-ADE4-09B206FB2F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 xmlns:a16="http://schemas.microsoft.com/office/drawing/2014/main" id="{204AB620-E409-455F-B27E-368EB9F8471C}"/>
              </a:ext>
            </a:extLst>
          </p:cNvPr>
          <p:cNvSpPr>
            <a:spLocks noGrp="1"/>
          </p:cNvSpPr>
          <p:nvPr>
            <p:ph type="dt" sz="half" idx="10"/>
          </p:nvPr>
        </p:nvSpPr>
        <p:spPr/>
        <p:txBody>
          <a:bodyPr/>
          <a:lstStyle>
            <a:lvl1pPr>
              <a:defRPr/>
            </a:lvl1pPr>
          </a:lstStyle>
          <a:p>
            <a:r>
              <a:rPr lang="en-US" altLang="zh-TW"/>
              <a:t>&lt;month year&gt;</a:t>
            </a:r>
          </a:p>
        </p:txBody>
      </p:sp>
      <p:sp>
        <p:nvSpPr>
          <p:cNvPr id="6" name="頁尾版面配置區 5">
            <a:extLst>
              <a:ext uri="{FF2B5EF4-FFF2-40B4-BE49-F238E27FC236}">
                <a16:creationId xmlns="" xmlns:a16="http://schemas.microsoft.com/office/drawing/2014/main" id="{8F9CDB20-817A-44C7-82EA-D9A60947D3FF}"/>
              </a:ext>
            </a:extLst>
          </p:cNvPr>
          <p:cNvSpPr>
            <a:spLocks noGrp="1"/>
          </p:cNvSpPr>
          <p:nvPr>
            <p:ph type="ftr" sz="quarter" idx="11"/>
          </p:nvPr>
        </p:nvSpPr>
        <p:spPr/>
        <p:txBody>
          <a:bodyPr/>
          <a:lstStyle>
            <a:lvl1pPr>
              <a:defRPr/>
            </a:lvl1pPr>
          </a:lstStyle>
          <a:p>
            <a:r>
              <a:rPr lang="en-US" altLang="zh-TW"/>
              <a:t>&lt;author&gt;, &lt;company&gt;</a:t>
            </a:r>
          </a:p>
        </p:txBody>
      </p:sp>
      <p:sp>
        <p:nvSpPr>
          <p:cNvPr id="7" name="投影片編號版面配置區 6">
            <a:extLst>
              <a:ext uri="{FF2B5EF4-FFF2-40B4-BE49-F238E27FC236}">
                <a16:creationId xmlns="" xmlns:a16="http://schemas.microsoft.com/office/drawing/2014/main" id="{670BB173-4CE7-4359-ACB9-232716EDE43B}"/>
              </a:ext>
            </a:extLst>
          </p:cNvPr>
          <p:cNvSpPr>
            <a:spLocks noGrp="1"/>
          </p:cNvSpPr>
          <p:nvPr>
            <p:ph type="sldNum" sz="quarter" idx="12"/>
          </p:nvPr>
        </p:nvSpPr>
        <p:spPr/>
        <p:txBody>
          <a:bodyPr/>
          <a:lstStyle>
            <a:lvl1pPr>
              <a:defRPr/>
            </a:lvl1pPr>
          </a:lstStyle>
          <a:p>
            <a:r>
              <a:rPr lang="en-US" altLang="zh-TW"/>
              <a:t>Slide </a:t>
            </a:r>
            <a:fld id="{8DE9C5FF-1964-45A9-BC4B-40BDF386EEB3}" type="slidenum">
              <a:rPr lang="en-US" altLang="zh-TW"/>
              <a:pPr/>
              <a:t>‹#›</a:t>
            </a:fld>
            <a:endParaRPr lang="en-US" altLang="zh-TW"/>
          </a:p>
        </p:txBody>
      </p:sp>
    </p:spTree>
    <p:extLst>
      <p:ext uri="{BB962C8B-B14F-4D97-AF65-F5344CB8AC3E}">
        <p14:creationId xmlns:p14="http://schemas.microsoft.com/office/powerpoint/2010/main" val="1699274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189737EA-B66F-467E-BF03-E364F22E0FF1}"/>
              </a:ext>
            </a:extLst>
          </p:cNvPr>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 xmlns:a16="http://schemas.microsoft.com/office/drawing/2014/main" id="{A8BC3EB9-965C-4ADC-AAFC-76D3BBCC397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p>
        </p:txBody>
      </p:sp>
      <p:sp>
        <p:nvSpPr>
          <p:cNvPr id="4" name="文字版面配置區 3">
            <a:extLst>
              <a:ext uri="{FF2B5EF4-FFF2-40B4-BE49-F238E27FC236}">
                <a16:creationId xmlns="" xmlns:a16="http://schemas.microsoft.com/office/drawing/2014/main" id="{4BA796FF-1FD1-49A6-9E32-CBA7154B89E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 xmlns:a16="http://schemas.microsoft.com/office/drawing/2014/main" id="{2B1AC674-B038-428C-AED0-A00017C1B14F}"/>
              </a:ext>
            </a:extLst>
          </p:cNvPr>
          <p:cNvSpPr>
            <a:spLocks noGrp="1"/>
          </p:cNvSpPr>
          <p:nvPr>
            <p:ph type="dt" sz="half" idx="10"/>
          </p:nvPr>
        </p:nvSpPr>
        <p:spPr/>
        <p:txBody>
          <a:bodyPr/>
          <a:lstStyle>
            <a:lvl1pPr>
              <a:defRPr/>
            </a:lvl1pPr>
          </a:lstStyle>
          <a:p>
            <a:r>
              <a:rPr lang="en-US" altLang="zh-TW"/>
              <a:t>&lt;month year&gt;</a:t>
            </a:r>
          </a:p>
        </p:txBody>
      </p:sp>
      <p:sp>
        <p:nvSpPr>
          <p:cNvPr id="6" name="頁尾版面配置區 5">
            <a:extLst>
              <a:ext uri="{FF2B5EF4-FFF2-40B4-BE49-F238E27FC236}">
                <a16:creationId xmlns="" xmlns:a16="http://schemas.microsoft.com/office/drawing/2014/main" id="{FF6956FD-F329-4D4A-9024-230A20AA4350}"/>
              </a:ext>
            </a:extLst>
          </p:cNvPr>
          <p:cNvSpPr>
            <a:spLocks noGrp="1"/>
          </p:cNvSpPr>
          <p:nvPr>
            <p:ph type="ftr" sz="quarter" idx="11"/>
          </p:nvPr>
        </p:nvSpPr>
        <p:spPr/>
        <p:txBody>
          <a:bodyPr/>
          <a:lstStyle>
            <a:lvl1pPr>
              <a:defRPr/>
            </a:lvl1pPr>
          </a:lstStyle>
          <a:p>
            <a:r>
              <a:rPr lang="en-US" altLang="zh-TW"/>
              <a:t>&lt;author&gt;, &lt;company&gt;</a:t>
            </a:r>
          </a:p>
        </p:txBody>
      </p:sp>
      <p:sp>
        <p:nvSpPr>
          <p:cNvPr id="7" name="投影片編號版面配置區 6">
            <a:extLst>
              <a:ext uri="{FF2B5EF4-FFF2-40B4-BE49-F238E27FC236}">
                <a16:creationId xmlns="" xmlns:a16="http://schemas.microsoft.com/office/drawing/2014/main" id="{851E1B67-B2FF-4D64-8F7F-21183D2B76C2}"/>
              </a:ext>
            </a:extLst>
          </p:cNvPr>
          <p:cNvSpPr>
            <a:spLocks noGrp="1"/>
          </p:cNvSpPr>
          <p:nvPr>
            <p:ph type="sldNum" sz="quarter" idx="12"/>
          </p:nvPr>
        </p:nvSpPr>
        <p:spPr/>
        <p:txBody>
          <a:bodyPr/>
          <a:lstStyle>
            <a:lvl1pPr>
              <a:defRPr/>
            </a:lvl1pPr>
          </a:lstStyle>
          <a:p>
            <a:r>
              <a:rPr lang="en-US" altLang="zh-TW"/>
              <a:t>Slide </a:t>
            </a:r>
            <a:fld id="{23DFE1FC-9FA7-401C-9802-63DAE40676C0}" type="slidenum">
              <a:rPr lang="en-US" altLang="zh-TW"/>
              <a:pPr/>
              <a:t>‹#›</a:t>
            </a:fld>
            <a:endParaRPr lang="en-US" altLang="zh-TW"/>
          </a:p>
        </p:txBody>
      </p:sp>
    </p:spTree>
    <p:extLst>
      <p:ext uri="{BB962C8B-B14F-4D97-AF65-F5344CB8AC3E}">
        <p14:creationId xmlns:p14="http://schemas.microsoft.com/office/powerpoint/2010/main" val="10424254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F71D5B4F-9FBD-4065-8079-BC2998165B66}"/>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zh-TW" altLang="en-US"/>
              <a:t>按一下以編輯母片標題樣式</a:t>
            </a:r>
            <a:endParaRPr lang="en-US" altLang="zh-TW"/>
          </a:p>
        </p:txBody>
      </p:sp>
      <p:sp>
        <p:nvSpPr>
          <p:cNvPr id="1027" name="Rectangle 3">
            <a:extLst>
              <a:ext uri="{FF2B5EF4-FFF2-40B4-BE49-F238E27FC236}">
                <a16:creationId xmlns="" xmlns:a16="http://schemas.microsoft.com/office/drawing/2014/main" id="{048454FA-D208-437A-89F1-268D37D6137E}"/>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ltLang="zh-TW"/>
          </a:p>
        </p:txBody>
      </p:sp>
      <p:sp>
        <p:nvSpPr>
          <p:cNvPr id="1028" name="Rectangle 4">
            <a:extLst>
              <a:ext uri="{FF2B5EF4-FFF2-40B4-BE49-F238E27FC236}">
                <a16:creationId xmlns="" xmlns:a16="http://schemas.microsoft.com/office/drawing/2014/main" id="{53B5327B-7D51-420A-9988-AC2C1E4A20F7}"/>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新細明體" panose="02020500000000000000" pitchFamily="18" charset="-120"/>
              </a:defRPr>
            </a:lvl1pPr>
          </a:lstStyle>
          <a:p>
            <a:r>
              <a:rPr lang="en-US" altLang="zh-TW"/>
              <a:t>&lt;month year&gt;</a:t>
            </a:r>
          </a:p>
        </p:txBody>
      </p:sp>
      <p:sp>
        <p:nvSpPr>
          <p:cNvPr id="1029" name="Rectangle 5">
            <a:extLst>
              <a:ext uri="{FF2B5EF4-FFF2-40B4-BE49-F238E27FC236}">
                <a16:creationId xmlns="" xmlns:a16="http://schemas.microsoft.com/office/drawing/2014/main" id="{3F663452-45CE-4A85-8BE7-CC513D164388}"/>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新細明體" panose="02020500000000000000" pitchFamily="18" charset="-120"/>
              </a:defRPr>
            </a:lvl1pPr>
          </a:lstStyle>
          <a:p>
            <a:r>
              <a:rPr lang="en-US" altLang="zh-TW"/>
              <a:t>&lt;author&gt;, &lt;company&gt;</a:t>
            </a:r>
          </a:p>
        </p:txBody>
      </p:sp>
      <p:sp>
        <p:nvSpPr>
          <p:cNvPr id="1030" name="Rectangle 6">
            <a:extLst>
              <a:ext uri="{FF2B5EF4-FFF2-40B4-BE49-F238E27FC236}">
                <a16:creationId xmlns="" xmlns:a16="http://schemas.microsoft.com/office/drawing/2014/main" id="{E86FD5C9-9BA6-4E44-A3F8-D21AD91E4958}"/>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新細明體" panose="02020500000000000000" pitchFamily="18" charset="-120"/>
              </a:defRPr>
            </a:lvl1pPr>
          </a:lstStyle>
          <a:p>
            <a:r>
              <a:rPr lang="en-US" altLang="zh-TW"/>
              <a:t>Slide </a:t>
            </a:r>
            <a:fld id="{86F15569-910B-4F69-B3A5-07EC3EDBE570}" type="slidenum">
              <a:rPr lang="en-US" altLang="zh-TW"/>
              <a:pPr/>
              <a:t>‹#›</a:t>
            </a:fld>
            <a:endParaRPr lang="en-US" altLang="zh-TW"/>
          </a:p>
        </p:txBody>
      </p:sp>
      <p:sp>
        <p:nvSpPr>
          <p:cNvPr id="1031" name="Rectangle 7">
            <a:extLst>
              <a:ext uri="{FF2B5EF4-FFF2-40B4-BE49-F238E27FC236}">
                <a16:creationId xmlns="" xmlns:a16="http://schemas.microsoft.com/office/drawing/2014/main" id="{DC71DAC9-F850-4B7E-8D3C-E7FB3D93583C}"/>
              </a:ext>
            </a:extLst>
          </p:cNvPr>
          <p:cNvSpPr>
            <a:spLocks noChangeArrowheads="1"/>
          </p:cNvSpPr>
          <p:nvPr/>
        </p:nvSpPr>
        <p:spPr bwMode="auto">
          <a:xfrm>
            <a:off x="2771800" y="394156"/>
            <a:ext cx="5686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zh-TW" sz="1400" b="1" dirty="0">
                <a:ea typeface="新細明體" panose="02020500000000000000" pitchFamily="18" charset="-120"/>
              </a:rPr>
              <a:t>doc.: IEEE </a:t>
            </a:r>
            <a:r>
              <a:rPr lang="en-US" altLang="zh-TW" sz="1400" b="1" dirty="0" smtClean="0">
                <a:ea typeface="新細明體" panose="02020500000000000000" pitchFamily="18" charset="-120"/>
              </a:rPr>
              <a:t>802.15-20-0305-01-Cor2</a:t>
            </a:r>
            <a:endParaRPr lang="en-US" altLang="zh-TW" sz="1400" b="1" dirty="0">
              <a:ea typeface="新細明體" panose="02020500000000000000" pitchFamily="18" charset="-120"/>
            </a:endParaRPr>
          </a:p>
        </p:txBody>
      </p:sp>
      <p:sp>
        <p:nvSpPr>
          <p:cNvPr id="1032" name="Line 8">
            <a:extLst>
              <a:ext uri="{FF2B5EF4-FFF2-40B4-BE49-F238E27FC236}">
                <a16:creationId xmlns="" xmlns:a16="http://schemas.microsoft.com/office/drawing/2014/main" id="{139D8355-E4E4-405E-8B80-77AE4C7EF738}"/>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33" name="Rectangle 9">
            <a:extLst>
              <a:ext uri="{FF2B5EF4-FFF2-40B4-BE49-F238E27FC236}">
                <a16:creationId xmlns="" xmlns:a16="http://schemas.microsoft.com/office/drawing/2014/main" id="{EF95C997-AAD9-4C71-BE6A-37658771EEC2}"/>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TW">
                <a:ea typeface="新細明體" panose="02020500000000000000" pitchFamily="18" charset="-120"/>
              </a:rPr>
              <a:t>Submission</a:t>
            </a:r>
          </a:p>
        </p:txBody>
      </p:sp>
      <p:sp>
        <p:nvSpPr>
          <p:cNvPr id="1034" name="Line 10">
            <a:extLst>
              <a:ext uri="{FF2B5EF4-FFF2-40B4-BE49-F238E27FC236}">
                <a16:creationId xmlns="" xmlns:a16="http://schemas.microsoft.com/office/drawing/2014/main" id="{273599A7-675E-405F-B725-B9112C43FBC4}"/>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1">
            <a:extLst>
              <a:ext uri="{FF2B5EF4-FFF2-40B4-BE49-F238E27FC236}">
                <a16:creationId xmlns="" xmlns:a16="http://schemas.microsoft.com/office/drawing/2014/main" id="{AFE4CCAE-03EF-403C-B72B-706BF4B29DA6}"/>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2">
            <a:extLst>
              <a:ext uri="{FF2B5EF4-FFF2-40B4-BE49-F238E27FC236}">
                <a16:creationId xmlns="" xmlns:a16="http://schemas.microsoft.com/office/drawing/2014/main" id="{E60E5D98-C07E-4941-9209-CCE41AA46DBB}"/>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3">
            <a:extLst>
              <a:ext uri="{FF2B5EF4-FFF2-40B4-BE49-F238E27FC236}">
                <a16:creationId xmlns="" xmlns:a16="http://schemas.microsoft.com/office/drawing/2014/main" id="{1C31EAD9-0986-482A-BC3C-37AEEFDD1076}"/>
              </a:ext>
            </a:extLst>
          </p:cNvPr>
          <p:cNvSpPr>
            <a:spLocks noGrp="1"/>
          </p:cNvSpPr>
          <p:nvPr>
            <p:ph type="sldNum" sz="quarter" idx="12"/>
          </p:nvPr>
        </p:nvSpPr>
        <p:spPr/>
        <p:txBody>
          <a:bodyPr/>
          <a:lstStyle/>
          <a:p>
            <a:r>
              <a:rPr lang="en-US" altLang="zh-TW"/>
              <a:t>Slide </a:t>
            </a:r>
            <a:fld id="{7163D805-1A13-487A-B292-74E8F3FAEC28}" type="slidenum">
              <a:rPr lang="en-US" altLang="zh-TW"/>
              <a:pPr/>
              <a:t>1</a:t>
            </a:fld>
            <a:endParaRPr lang="en-US" altLang="zh-TW"/>
          </a:p>
        </p:txBody>
      </p:sp>
      <p:sp>
        <p:nvSpPr>
          <p:cNvPr id="27651" name="Rectangle 3">
            <a:extLst>
              <a:ext uri="{FF2B5EF4-FFF2-40B4-BE49-F238E27FC236}">
                <a16:creationId xmlns="" xmlns:a16="http://schemas.microsoft.com/office/drawing/2014/main" id="{D83E7370-D3AE-47A7-A8A5-241C24C978C1}"/>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zh-TW" sz="1800" b="1" u="sng" dirty="0">
                <a:solidFill>
                  <a:schemeClr val="tx2"/>
                </a:solidFill>
                <a:effectLst>
                  <a:outerShdw blurRad="38100" dist="38100" dir="2700000" algn="tl">
                    <a:srgbClr val="C0C0C0"/>
                  </a:outerShdw>
                </a:effectLst>
                <a:ea typeface="新細明體" panose="02020500000000000000" pitchFamily="18" charset="-120"/>
              </a:rPr>
              <a:t>Project: IEEE P802.15 Working Group for Wireless Personal Area Networks (WPANs)</a:t>
            </a:r>
            <a:endParaRPr lang="en-US" altLang="zh-TW" sz="1600" b="1" dirty="0">
              <a:solidFill>
                <a:schemeClr val="tx2"/>
              </a:solidFill>
              <a:ea typeface="新細明體" panose="02020500000000000000" pitchFamily="18" charset="-120"/>
            </a:endParaRPr>
          </a:p>
          <a:p>
            <a:endParaRPr lang="en-US" altLang="zh-TW" sz="1600" dirty="0">
              <a:solidFill>
                <a:schemeClr val="tx2"/>
              </a:solidFill>
              <a:ea typeface="新細明體" panose="02020500000000000000" pitchFamily="18" charset="-120"/>
            </a:endParaRPr>
          </a:p>
          <a:p>
            <a:r>
              <a:rPr lang="en-US" altLang="zh-TW" sz="1600" b="1" dirty="0">
                <a:solidFill>
                  <a:schemeClr val="tx2"/>
                </a:solidFill>
                <a:ea typeface="新細明體" panose="02020500000000000000" pitchFamily="18" charset="-120"/>
              </a:rPr>
              <a:t>Submission Title:</a:t>
            </a:r>
            <a:r>
              <a:rPr lang="en-US" altLang="zh-TW" sz="1600" dirty="0">
                <a:solidFill>
                  <a:schemeClr val="tx2"/>
                </a:solidFill>
                <a:ea typeface="新細明體" panose="02020500000000000000" pitchFamily="18" charset="-120"/>
              </a:rPr>
              <a:t> SUN-OFDM PHR MCS Ambiguity Problem and the Resolution	</a:t>
            </a:r>
          </a:p>
          <a:p>
            <a:r>
              <a:rPr lang="en-US" altLang="zh-TW" sz="1600" b="1" dirty="0">
                <a:solidFill>
                  <a:schemeClr val="tx2"/>
                </a:solidFill>
                <a:ea typeface="新細明體" panose="02020500000000000000" pitchFamily="18" charset="-120"/>
              </a:rPr>
              <a:t>Date Submitted: 2 Oct. 31, 2020</a:t>
            </a:r>
            <a:r>
              <a:rPr lang="en-US" altLang="zh-TW" sz="1600" dirty="0">
                <a:solidFill>
                  <a:schemeClr val="tx2"/>
                </a:solidFill>
                <a:ea typeface="新細明體" panose="02020500000000000000" pitchFamily="18" charset="-120"/>
              </a:rPr>
              <a:t>	</a:t>
            </a:r>
          </a:p>
          <a:p>
            <a:r>
              <a:rPr lang="en-US" altLang="zh-TW" sz="1600" b="1" dirty="0">
                <a:solidFill>
                  <a:schemeClr val="tx2"/>
                </a:solidFill>
                <a:ea typeface="新細明體" panose="02020500000000000000" pitchFamily="18" charset="-120"/>
              </a:rPr>
              <a:t>Source:</a:t>
            </a:r>
            <a:r>
              <a:rPr lang="en-US" altLang="zh-TW" sz="1600" dirty="0">
                <a:solidFill>
                  <a:schemeClr val="tx2"/>
                </a:solidFill>
                <a:ea typeface="新細明體" panose="02020500000000000000" pitchFamily="18" charset="-120"/>
              </a:rPr>
              <a:t> </a:t>
            </a:r>
            <a:r>
              <a:rPr lang="en-US" altLang="zh-TW" sz="1600" dirty="0" err="1">
                <a:solidFill>
                  <a:schemeClr val="tx2"/>
                </a:solidFill>
                <a:ea typeface="新細明體" panose="02020500000000000000" pitchFamily="18" charset="-120"/>
              </a:rPr>
              <a:t>Jeng-Shiann</a:t>
            </a:r>
            <a:r>
              <a:rPr lang="en-US" altLang="zh-TW" sz="1600" dirty="0">
                <a:solidFill>
                  <a:schemeClr val="tx2"/>
                </a:solidFill>
                <a:ea typeface="新細明體" panose="02020500000000000000" pitchFamily="18" charset="-120"/>
              </a:rPr>
              <a:t> Jiang, </a:t>
            </a:r>
            <a:r>
              <a:rPr lang="en-US" altLang="zh-TW" sz="1600" dirty="0" err="1">
                <a:solidFill>
                  <a:schemeClr val="tx2"/>
                </a:solidFill>
                <a:ea typeface="新細明體" panose="02020500000000000000" pitchFamily="18" charset="-120"/>
              </a:rPr>
              <a:t>Vertexcom</a:t>
            </a:r>
            <a:r>
              <a:rPr lang="en-US" altLang="zh-TW" sz="1600" dirty="0">
                <a:solidFill>
                  <a:schemeClr val="tx2"/>
                </a:solidFill>
                <a:ea typeface="新細明體" panose="02020500000000000000" pitchFamily="18" charset="-120"/>
              </a:rPr>
              <a:t> Technologies, Taiwan</a:t>
            </a:r>
          </a:p>
          <a:p>
            <a:r>
              <a:rPr lang="en-US" altLang="zh-TW" sz="1600" dirty="0">
                <a:solidFill>
                  <a:schemeClr val="tx2"/>
                </a:solidFill>
                <a:ea typeface="新細明體" panose="02020500000000000000" pitchFamily="18" charset="-120"/>
              </a:rPr>
              <a:t>Address: 3F-9, No. 1, Taiyuan 2</a:t>
            </a:r>
            <a:r>
              <a:rPr lang="en-US" altLang="zh-TW" sz="1600" baseline="30000" dirty="0">
                <a:solidFill>
                  <a:schemeClr val="tx2"/>
                </a:solidFill>
                <a:ea typeface="新細明體" panose="02020500000000000000" pitchFamily="18" charset="-120"/>
              </a:rPr>
              <a:t>nd</a:t>
            </a:r>
            <a:r>
              <a:rPr lang="en-US" altLang="zh-TW" sz="1600" dirty="0">
                <a:solidFill>
                  <a:schemeClr val="tx2"/>
                </a:solidFill>
                <a:ea typeface="新細明體" panose="02020500000000000000" pitchFamily="18" charset="-120"/>
              </a:rPr>
              <a:t> ST., Zhubei City, Hsinchu County, Taiwan 30288</a:t>
            </a:r>
          </a:p>
          <a:p>
            <a:r>
              <a:rPr lang="en-US" altLang="zh-TW" sz="1600" dirty="0">
                <a:solidFill>
                  <a:schemeClr val="tx2"/>
                </a:solidFill>
                <a:ea typeface="新細明體" panose="02020500000000000000" pitchFamily="18" charset="-120"/>
              </a:rPr>
              <a:t>E-Mail: js.jiang@vertexcom.com	</a:t>
            </a:r>
          </a:p>
          <a:p>
            <a:pPr>
              <a:spcBef>
                <a:spcPts val="600"/>
              </a:spcBef>
              <a:spcAft>
                <a:spcPts val="600"/>
              </a:spcAft>
            </a:pPr>
            <a:r>
              <a:rPr lang="en-US" altLang="zh-TW" sz="1600" b="1" dirty="0">
                <a:solidFill>
                  <a:schemeClr val="tx2"/>
                </a:solidFill>
                <a:ea typeface="新細明體" panose="02020500000000000000" pitchFamily="18" charset="-120"/>
              </a:rPr>
              <a:t>Re:</a:t>
            </a:r>
            <a:endParaRPr lang="en-US" altLang="zh-TW" sz="1600" dirty="0">
              <a:solidFill>
                <a:schemeClr val="tx2"/>
              </a:solidFill>
              <a:ea typeface="新細明體" panose="02020500000000000000" pitchFamily="18" charset="-120"/>
            </a:endParaRPr>
          </a:p>
          <a:p>
            <a:pPr>
              <a:spcBef>
                <a:spcPts val="600"/>
              </a:spcBef>
              <a:spcAft>
                <a:spcPts val="600"/>
              </a:spcAft>
            </a:pPr>
            <a:r>
              <a:rPr lang="en-US" altLang="zh-TW" sz="1600" b="1" dirty="0">
                <a:solidFill>
                  <a:schemeClr val="tx2"/>
                </a:solidFill>
                <a:ea typeface="新細明體" panose="02020500000000000000" pitchFamily="18" charset="-120"/>
              </a:rPr>
              <a:t>Abstract:</a:t>
            </a:r>
            <a:r>
              <a:rPr lang="en-US" altLang="zh-TW" sz="1600" dirty="0">
                <a:solidFill>
                  <a:schemeClr val="tx2"/>
                </a:solidFill>
                <a:ea typeface="新細明體" panose="02020500000000000000" pitchFamily="18" charset="-120"/>
              </a:rPr>
              <a:t>	Proposed resolution for IEEE802.15.4-2020 OFDM PHR MCS </a:t>
            </a:r>
            <a:r>
              <a:rPr lang="en-US" altLang="zh-TW" sz="1600">
                <a:solidFill>
                  <a:schemeClr val="tx2"/>
                </a:solidFill>
                <a:ea typeface="新細明體" panose="02020500000000000000" pitchFamily="18" charset="-120"/>
              </a:rPr>
              <a:t>ambiguity </a:t>
            </a:r>
            <a:r>
              <a:rPr lang="en-US" altLang="zh-TW" sz="1600" smtClean="0">
                <a:solidFill>
                  <a:schemeClr val="tx2"/>
                </a:solidFill>
                <a:ea typeface="新細明體" panose="02020500000000000000" pitchFamily="18" charset="-120"/>
              </a:rPr>
              <a:t>problem</a:t>
            </a:r>
            <a:endParaRPr lang="en-US" altLang="zh-TW" sz="1600" dirty="0">
              <a:solidFill>
                <a:schemeClr val="tx2"/>
              </a:solidFill>
              <a:ea typeface="新細明體" panose="02020500000000000000" pitchFamily="18" charset="-120"/>
            </a:endParaRPr>
          </a:p>
          <a:p>
            <a:pPr>
              <a:spcBef>
                <a:spcPts val="600"/>
              </a:spcBef>
              <a:spcAft>
                <a:spcPts val="600"/>
              </a:spcAft>
            </a:pPr>
            <a:r>
              <a:rPr lang="en-US" altLang="zh-TW" sz="1600" b="1" dirty="0">
                <a:solidFill>
                  <a:schemeClr val="tx2"/>
                </a:solidFill>
                <a:ea typeface="新細明體" panose="02020500000000000000" pitchFamily="18" charset="-120"/>
              </a:rPr>
              <a:t>Purpose:</a:t>
            </a:r>
            <a:r>
              <a:rPr lang="en-US" altLang="zh-TW" sz="1600" dirty="0">
                <a:solidFill>
                  <a:schemeClr val="tx2"/>
                </a:solidFill>
                <a:ea typeface="新細明體" panose="02020500000000000000" pitchFamily="18" charset="-120"/>
              </a:rPr>
              <a:t>	Resolve PHR MCS ambiguity issue for IEEE802.15.4-2020 OFDM low rate modes</a:t>
            </a:r>
          </a:p>
          <a:p>
            <a:r>
              <a:rPr lang="en-US" altLang="zh-TW" sz="1600" b="1" dirty="0">
                <a:solidFill>
                  <a:schemeClr val="tx2"/>
                </a:solidFill>
                <a:ea typeface="新細明體" panose="02020500000000000000" pitchFamily="18" charset="-120"/>
              </a:rPr>
              <a:t>Notice:</a:t>
            </a:r>
            <a:r>
              <a:rPr lang="en-US" altLang="zh-TW" sz="1600" dirty="0">
                <a:solidFill>
                  <a:schemeClr val="tx2"/>
                </a:solidFill>
                <a:ea typeface="新細明體" panose="02020500000000000000" pitchFamily="18" charset="-12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TW" sz="1600" b="1" dirty="0">
                <a:solidFill>
                  <a:schemeClr val="tx2"/>
                </a:solidFill>
                <a:ea typeface="新細明體" panose="02020500000000000000" pitchFamily="18" charset="-120"/>
              </a:rPr>
              <a:t>Release:</a:t>
            </a:r>
            <a:r>
              <a:rPr lang="en-US" altLang="zh-TW" sz="1600" dirty="0">
                <a:solidFill>
                  <a:schemeClr val="tx2"/>
                </a:solidFill>
                <a:ea typeface="新細明體" panose="02020500000000000000" pitchFamily="18" charset="-120"/>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3">
            <a:extLst>
              <a:ext uri="{FF2B5EF4-FFF2-40B4-BE49-F238E27FC236}">
                <a16:creationId xmlns="" xmlns:a16="http://schemas.microsoft.com/office/drawing/2014/main" id="{26CCE03C-E1A4-482B-9147-7193EB57315B}"/>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4">
            <a:extLst>
              <a:ext uri="{FF2B5EF4-FFF2-40B4-BE49-F238E27FC236}">
                <a16:creationId xmlns="" xmlns:a16="http://schemas.microsoft.com/office/drawing/2014/main" id="{A3033231-7C7E-4244-A89D-BE59DE766B69}"/>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 xmlns:a16="http://schemas.microsoft.com/office/drawing/2014/main" id="{B4611120-39BE-490E-A203-3AD5245C14E5}"/>
              </a:ext>
            </a:extLst>
          </p:cNvPr>
          <p:cNvSpPr>
            <a:spLocks noGrp="1"/>
          </p:cNvSpPr>
          <p:nvPr>
            <p:ph type="sldNum" sz="quarter" idx="12"/>
          </p:nvPr>
        </p:nvSpPr>
        <p:spPr/>
        <p:txBody>
          <a:bodyPr/>
          <a:lstStyle/>
          <a:p>
            <a:r>
              <a:rPr lang="en-US" altLang="zh-TW"/>
              <a:t>Slide </a:t>
            </a:r>
            <a:fld id="{E39D1667-C260-4C7A-A4F9-3A43826BE7F7}" type="slidenum">
              <a:rPr lang="en-US" altLang="zh-TW"/>
              <a:pPr/>
              <a:t>2</a:t>
            </a:fld>
            <a:endParaRPr lang="en-US" altLang="zh-TW"/>
          </a:p>
        </p:txBody>
      </p:sp>
      <p:sp>
        <p:nvSpPr>
          <p:cNvPr id="26626" name="Rectangle 2">
            <a:extLst>
              <a:ext uri="{FF2B5EF4-FFF2-40B4-BE49-F238E27FC236}">
                <a16:creationId xmlns="" xmlns:a16="http://schemas.microsoft.com/office/drawing/2014/main" id="{1E71FB56-494A-415A-BD22-51DC63ECB65F}"/>
              </a:ext>
            </a:extLst>
          </p:cNvPr>
          <p:cNvSpPr>
            <a:spLocks noGrp="1" noChangeArrowheads="1"/>
          </p:cNvSpPr>
          <p:nvPr>
            <p:ph type="ctrTitle"/>
          </p:nvPr>
        </p:nvSpPr>
        <p:spPr>
          <a:xfrm>
            <a:off x="685800" y="2286000"/>
            <a:ext cx="7772400" cy="1143000"/>
          </a:xfrm>
        </p:spPr>
        <p:txBody>
          <a:bodyPr anchor="ctr"/>
          <a:lstStyle/>
          <a:p>
            <a:r>
              <a:rPr lang="en-US" altLang="zh-TW" sz="3600">
                <a:ea typeface="新細明體" panose="02020500000000000000" pitchFamily="18" charset="-120"/>
              </a:rPr>
              <a:t>SUN-OFDM </a:t>
            </a:r>
            <a:r>
              <a:rPr lang="en-US" altLang="zh-TW" sz="3600" dirty="0">
                <a:ea typeface="新細明體" panose="02020500000000000000" pitchFamily="18" charset="-120"/>
              </a:rPr>
              <a:t>PHR MCS Ambiguity Problem and the Resolution</a:t>
            </a:r>
            <a:endParaRPr lang="zh-TW" altLang="zh-TW" sz="3600" dirty="0"/>
          </a:p>
        </p:txBody>
      </p:sp>
      <p:sp>
        <p:nvSpPr>
          <p:cNvPr id="26627" name="Rectangle 3">
            <a:extLst>
              <a:ext uri="{FF2B5EF4-FFF2-40B4-BE49-F238E27FC236}">
                <a16:creationId xmlns="" xmlns:a16="http://schemas.microsoft.com/office/drawing/2014/main" id="{E1567158-DB56-4145-AAB3-9D8B0398F7A8}"/>
              </a:ext>
            </a:extLst>
          </p:cNvPr>
          <p:cNvSpPr>
            <a:spLocks noGrp="1" noChangeArrowheads="1"/>
          </p:cNvSpPr>
          <p:nvPr>
            <p:ph type="subTitle" idx="1"/>
          </p:nvPr>
        </p:nvSpPr>
        <p:spPr>
          <a:xfrm>
            <a:off x="1371600" y="3886200"/>
            <a:ext cx="6400800" cy="1752600"/>
          </a:xfrm>
        </p:spPr>
        <p:txBody>
          <a:bodyPr/>
          <a:lstStyle/>
          <a:p>
            <a:r>
              <a:rPr lang="en-US" altLang="zh-TW" sz="3200" dirty="0" err="1"/>
              <a:t>Jeng-Shiann</a:t>
            </a:r>
            <a:r>
              <a:rPr lang="en-US" altLang="zh-TW" sz="3200" dirty="0"/>
              <a:t> Jiang, </a:t>
            </a:r>
            <a:r>
              <a:rPr lang="en-US" altLang="zh-TW" sz="3200" dirty="0" err="1"/>
              <a:t>Vertexcom</a:t>
            </a:r>
            <a:endParaRPr lang="zh-TW" altLang="zh-TW"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3">
            <a:extLst>
              <a:ext uri="{FF2B5EF4-FFF2-40B4-BE49-F238E27FC236}">
                <a16:creationId xmlns="" xmlns:a16="http://schemas.microsoft.com/office/drawing/2014/main" id="{F0CD440A-60D9-4FD3-A441-F51B77A85643}"/>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4">
            <a:extLst>
              <a:ext uri="{FF2B5EF4-FFF2-40B4-BE49-F238E27FC236}">
                <a16:creationId xmlns="" xmlns:a16="http://schemas.microsoft.com/office/drawing/2014/main" id="{01E1B085-5AD2-4234-8829-2A6EB61A9A20}"/>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 xmlns:a16="http://schemas.microsoft.com/office/drawing/2014/main" id="{B94ABBB7-2DDC-4197-80D6-96935953F650}"/>
              </a:ext>
            </a:extLst>
          </p:cNvPr>
          <p:cNvSpPr>
            <a:spLocks noGrp="1"/>
          </p:cNvSpPr>
          <p:nvPr>
            <p:ph type="sldNum" sz="quarter" idx="12"/>
          </p:nvPr>
        </p:nvSpPr>
        <p:spPr/>
        <p:txBody>
          <a:bodyPr/>
          <a:lstStyle/>
          <a:p>
            <a:r>
              <a:rPr lang="en-US" altLang="zh-TW"/>
              <a:t>Slide </a:t>
            </a:r>
            <a:fld id="{F70AE522-DEE1-4587-B556-C4D59F771E02}" type="slidenum">
              <a:rPr lang="en-US" altLang="zh-TW"/>
              <a:pPr/>
              <a:t>3</a:t>
            </a:fld>
            <a:endParaRPr lang="en-US" altLang="zh-TW"/>
          </a:p>
        </p:txBody>
      </p:sp>
      <p:sp>
        <p:nvSpPr>
          <p:cNvPr id="4098" name="Rectangle 2">
            <a:extLst>
              <a:ext uri="{FF2B5EF4-FFF2-40B4-BE49-F238E27FC236}">
                <a16:creationId xmlns="" xmlns:a16="http://schemas.microsoft.com/office/drawing/2014/main" id="{58FC8819-E2D4-478C-9CEA-BA60C5000D18}"/>
              </a:ext>
            </a:extLst>
          </p:cNvPr>
          <p:cNvSpPr>
            <a:spLocks noGrp="1" noChangeArrowheads="1"/>
          </p:cNvSpPr>
          <p:nvPr>
            <p:ph type="title"/>
          </p:nvPr>
        </p:nvSpPr>
        <p:spPr>
          <a:ln/>
        </p:spPr>
        <p:txBody>
          <a:bodyPr/>
          <a:lstStyle/>
          <a:p>
            <a:r>
              <a:rPr lang="en-US" altLang="zh-TW" sz="3200" dirty="0"/>
              <a:t>Problem Description</a:t>
            </a:r>
            <a:endParaRPr lang="zh-TW" altLang="zh-TW" sz="3200" dirty="0"/>
          </a:p>
        </p:txBody>
      </p:sp>
      <p:sp>
        <p:nvSpPr>
          <p:cNvPr id="4099" name="Rectangle 3">
            <a:extLst>
              <a:ext uri="{FF2B5EF4-FFF2-40B4-BE49-F238E27FC236}">
                <a16:creationId xmlns="" xmlns:a16="http://schemas.microsoft.com/office/drawing/2014/main" id="{E7EDFD9C-DB06-4A65-A681-C2E72B3D56EE}"/>
              </a:ext>
            </a:extLst>
          </p:cNvPr>
          <p:cNvSpPr>
            <a:spLocks noGrp="1" noChangeArrowheads="1"/>
          </p:cNvSpPr>
          <p:nvPr>
            <p:ph type="body" idx="1"/>
          </p:nvPr>
        </p:nvSpPr>
        <p:spPr>
          <a:ln/>
        </p:spPr>
        <p:txBody>
          <a:bodyPr/>
          <a:lstStyle/>
          <a:p>
            <a:r>
              <a:rPr lang="en-US" altLang="zh-TW" sz="1600" dirty="0"/>
              <a:t>In Table 20-9 on page 571, PHR symbols of Option 3 is 6 for PAYLOAD MCS1~6, and 12 for MCS0. For Option4, PHR symbols is 6 for PAYLOAD MCS2~6, and 24 for MCS0~1.</a:t>
            </a:r>
          </a:p>
          <a:p>
            <a:pPr lvl="1"/>
            <a:r>
              <a:rPr lang="en-US" altLang="zh-TW" sz="1400" dirty="0"/>
              <a:t>The decoding of PHR depends on the PAYLOAD MCS, while the PAYLOAD MCS is unknown until PHR is successfully decoded, which results in a deadlock.</a:t>
            </a:r>
          </a:p>
          <a:p>
            <a:pPr lvl="1"/>
            <a:r>
              <a:rPr lang="en-US" altLang="zh-TW" sz="1400" dirty="0"/>
              <a:t>The approach is not backward compatible, which might cause higher probability of collision and throughput reduction</a:t>
            </a:r>
          </a:p>
          <a:p>
            <a:pPr lvl="1"/>
            <a:endParaRPr lang="zh-TW" altLang="zh-TW" sz="1400" dirty="0"/>
          </a:p>
        </p:txBody>
      </p:sp>
      <p:pic>
        <p:nvPicPr>
          <p:cNvPr id="2" name="圖片 1">
            <a:extLst>
              <a:ext uri="{FF2B5EF4-FFF2-40B4-BE49-F238E27FC236}">
                <a16:creationId xmlns="" xmlns:a16="http://schemas.microsoft.com/office/drawing/2014/main" id="{BE93EAE6-4815-4DE0-B859-A8283E325FE6}"/>
              </a:ext>
            </a:extLst>
          </p:cNvPr>
          <p:cNvPicPr>
            <a:picLocks noChangeAspect="1"/>
          </p:cNvPicPr>
          <p:nvPr/>
        </p:nvPicPr>
        <p:blipFill>
          <a:blip r:embed="rId3"/>
          <a:stretch>
            <a:fillRect/>
          </a:stretch>
        </p:blipFill>
        <p:spPr>
          <a:xfrm>
            <a:off x="979191" y="3789040"/>
            <a:ext cx="3896022" cy="2004814"/>
          </a:xfrm>
          <a:prstGeom prst="rect">
            <a:avLst/>
          </a:prstGeom>
        </p:spPr>
      </p:pic>
      <p:grpSp>
        <p:nvGrpSpPr>
          <p:cNvPr id="8" name="群組 7">
            <a:extLst>
              <a:ext uri="{FF2B5EF4-FFF2-40B4-BE49-F238E27FC236}">
                <a16:creationId xmlns="" xmlns:a16="http://schemas.microsoft.com/office/drawing/2014/main" id="{03169134-EF9F-46E2-A4A1-9E8E7A49A8BC}"/>
              </a:ext>
            </a:extLst>
          </p:cNvPr>
          <p:cNvGrpSpPr/>
          <p:nvPr/>
        </p:nvGrpSpPr>
        <p:grpSpPr>
          <a:xfrm>
            <a:off x="5292080" y="5445224"/>
            <a:ext cx="2592288" cy="288032"/>
            <a:chOff x="1259632" y="3140968"/>
            <a:chExt cx="2592288" cy="288032"/>
          </a:xfrm>
        </p:grpSpPr>
        <p:sp>
          <p:nvSpPr>
            <p:cNvPr id="9" name="矩形 8">
              <a:extLst>
                <a:ext uri="{FF2B5EF4-FFF2-40B4-BE49-F238E27FC236}">
                  <a16:creationId xmlns="" xmlns:a16="http://schemas.microsoft.com/office/drawing/2014/main" id="{B9BA9D52-9CF3-4199-AA8E-FE0FE4289985}"/>
                </a:ext>
              </a:extLst>
            </p:cNvPr>
            <p:cNvSpPr/>
            <p:nvPr/>
          </p:nvSpPr>
          <p:spPr bwMode="auto">
            <a:xfrm>
              <a:off x="1259632"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Times New Roman" panose="02020603050405020304" pitchFamily="18" charset="0"/>
                </a:rPr>
                <a:t>STF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0" name="矩形 9">
              <a:extLst>
                <a:ext uri="{FF2B5EF4-FFF2-40B4-BE49-F238E27FC236}">
                  <a16:creationId xmlns="" xmlns:a16="http://schemas.microsoft.com/office/drawing/2014/main" id="{9AE901C9-5132-401D-BFAE-8E617D1CB316}"/>
                </a:ext>
              </a:extLst>
            </p:cNvPr>
            <p:cNvSpPr/>
            <p:nvPr/>
          </p:nvSpPr>
          <p:spPr bwMode="auto">
            <a:xfrm>
              <a:off x="1763688"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L</a:t>
              </a:r>
              <a:r>
                <a:rPr kumimoji="0" lang="en-US" altLang="zh-TW" sz="1200" b="0" i="0" u="none" strike="noStrike" cap="none" normalizeH="0" baseline="0" dirty="0">
                  <a:ln>
                    <a:noFill/>
                  </a:ln>
                  <a:solidFill>
                    <a:schemeClr val="tx1"/>
                  </a:solidFill>
                  <a:effectLst/>
                  <a:latin typeface="Times New Roman" panose="02020603050405020304" pitchFamily="18" charset="0"/>
                </a:rPr>
                <a:t>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1" name="矩形 10">
              <a:extLst>
                <a:ext uri="{FF2B5EF4-FFF2-40B4-BE49-F238E27FC236}">
                  <a16:creationId xmlns="" xmlns:a16="http://schemas.microsoft.com/office/drawing/2014/main" id="{83D0C983-D731-429A-AE0A-B921235795A2}"/>
                </a:ext>
              </a:extLst>
            </p:cNvPr>
            <p:cNvSpPr/>
            <p:nvPr/>
          </p:nvSpPr>
          <p:spPr bwMode="auto">
            <a:xfrm>
              <a:off x="2267744"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PHR</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2" name="矩形 11">
              <a:extLst>
                <a:ext uri="{FF2B5EF4-FFF2-40B4-BE49-F238E27FC236}">
                  <a16:creationId xmlns="" xmlns:a16="http://schemas.microsoft.com/office/drawing/2014/main" id="{335EFAEE-F199-4E88-A946-846055CEE91C}"/>
                </a:ext>
              </a:extLst>
            </p:cNvPr>
            <p:cNvSpPr/>
            <p:nvPr/>
          </p:nvSpPr>
          <p:spPr bwMode="auto">
            <a:xfrm>
              <a:off x="2771800" y="3140968"/>
              <a:ext cx="1080120"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PHY Payload</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grpSp>
      <p:sp>
        <p:nvSpPr>
          <p:cNvPr id="3" name="文字方塊 2">
            <a:extLst>
              <a:ext uri="{FF2B5EF4-FFF2-40B4-BE49-F238E27FC236}">
                <a16:creationId xmlns="" xmlns:a16="http://schemas.microsoft.com/office/drawing/2014/main" id="{74518994-7CAB-4519-AB82-56AB2687754C}"/>
              </a:ext>
            </a:extLst>
          </p:cNvPr>
          <p:cNvSpPr txBox="1"/>
          <p:nvPr/>
        </p:nvSpPr>
        <p:spPr>
          <a:xfrm>
            <a:off x="5724128" y="4581128"/>
            <a:ext cx="1836204" cy="461665"/>
          </a:xfrm>
          <a:prstGeom prst="rect">
            <a:avLst/>
          </a:prstGeom>
          <a:noFill/>
        </p:spPr>
        <p:txBody>
          <a:bodyPr wrap="square" rtlCol="0">
            <a:spAutoFit/>
          </a:bodyPr>
          <a:lstStyle/>
          <a:p>
            <a:r>
              <a:rPr lang="en-US" altLang="zh-TW" dirty="0">
                <a:solidFill>
                  <a:srgbClr val="FF0000"/>
                </a:solidFill>
              </a:rPr>
              <a:t>PAYLOAD MCS is unknown here</a:t>
            </a:r>
            <a:endParaRPr lang="zh-TW" altLang="en-US" dirty="0">
              <a:solidFill>
                <a:srgbClr val="FF0000"/>
              </a:solidFill>
            </a:endParaRPr>
          </a:p>
        </p:txBody>
      </p:sp>
      <p:cxnSp>
        <p:nvCxnSpPr>
          <p:cNvPr id="13" name="直線單箭頭接點 12">
            <a:extLst>
              <a:ext uri="{FF2B5EF4-FFF2-40B4-BE49-F238E27FC236}">
                <a16:creationId xmlns="" xmlns:a16="http://schemas.microsoft.com/office/drawing/2014/main" id="{46249A51-A967-41BE-A0F9-FE93C10BECCC}"/>
              </a:ext>
            </a:extLst>
          </p:cNvPr>
          <p:cNvCxnSpPr/>
          <p:nvPr/>
        </p:nvCxnSpPr>
        <p:spPr bwMode="auto">
          <a:xfrm>
            <a:off x="6300192" y="5082480"/>
            <a:ext cx="0" cy="339726"/>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F08C717E-BF0F-4A56-BC6F-35FF624CB805}"/>
              </a:ext>
            </a:extLst>
          </p:cNvPr>
          <p:cNvSpPr>
            <a:spLocks noGrp="1"/>
          </p:cNvSpPr>
          <p:nvPr>
            <p:ph type="title"/>
          </p:nvPr>
        </p:nvSpPr>
        <p:spPr/>
        <p:txBody>
          <a:bodyPr/>
          <a:lstStyle/>
          <a:p>
            <a:r>
              <a:rPr lang="en-US" altLang="zh-TW" dirty="0"/>
              <a:t>Proposed Resolution (1/3)</a:t>
            </a:r>
            <a:endParaRPr lang="zh-TW" altLang="en-US" dirty="0"/>
          </a:p>
        </p:txBody>
      </p:sp>
      <p:sp>
        <p:nvSpPr>
          <p:cNvPr id="3" name="內容版面配置區 2">
            <a:extLst>
              <a:ext uri="{FF2B5EF4-FFF2-40B4-BE49-F238E27FC236}">
                <a16:creationId xmlns="" xmlns:a16="http://schemas.microsoft.com/office/drawing/2014/main" id="{3A457B92-B5E6-47D8-BB95-03005B607C05}"/>
              </a:ext>
            </a:extLst>
          </p:cNvPr>
          <p:cNvSpPr>
            <a:spLocks noGrp="1"/>
          </p:cNvSpPr>
          <p:nvPr>
            <p:ph idx="1"/>
          </p:nvPr>
        </p:nvSpPr>
        <p:spPr/>
        <p:txBody>
          <a:bodyPr/>
          <a:lstStyle/>
          <a:p>
            <a:r>
              <a:rPr lang="en-US" altLang="zh-TW" sz="2000" dirty="0"/>
              <a:t>Keep original PHR and append PHR2 using MCS0 for PAYLOAD MCS0 in Option3 and PAYLOAD MCS0~1 in Option4</a:t>
            </a:r>
          </a:p>
          <a:p>
            <a:pPr lvl="1"/>
            <a:endParaRPr lang="en-US" altLang="zh-TW" sz="1800" dirty="0"/>
          </a:p>
          <a:p>
            <a:pPr lvl="1"/>
            <a:endParaRPr lang="en-US" altLang="zh-TW" sz="1800" dirty="0"/>
          </a:p>
          <a:p>
            <a:pPr lvl="1"/>
            <a:endParaRPr lang="en-US" altLang="zh-TW" sz="1800" dirty="0"/>
          </a:p>
          <a:p>
            <a:pPr lvl="1"/>
            <a:r>
              <a:rPr lang="en-US" altLang="zh-TW" sz="1800" dirty="0"/>
              <a:t>Pros:</a:t>
            </a:r>
          </a:p>
          <a:p>
            <a:pPr lvl="2"/>
            <a:r>
              <a:rPr lang="en-US" altLang="zh-TW" sz="1600" dirty="0"/>
              <a:t>For legacy devices, the PHR can be successfully decoded since original PHR is kept, so it’s backward compatible</a:t>
            </a:r>
          </a:p>
          <a:p>
            <a:pPr lvl="2"/>
            <a:r>
              <a:rPr lang="en-US" altLang="zh-TW" sz="1600" dirty="0"/>
              <a:t>For new device, if PHR decode fail, the device continues to decode PHR2 using MCS0, so the sensitivity of new low data rate is not blocked by PHR</a:t>
            </a:r>
          </a:p>
          <a:p>
            <a:pPr lvl="1"/>
            <a:r>
              <a:rPr lang="en-US" altLang="zh-TW" sz="1800" dirty="0"/>
              <a:t>Cons:</a:t>
            </a:r>
            <a:endParaRPr lang="en-US" altLang="zh-TW" sz="2000" dirty="0"/>
          </a:p>
          <a:p>
            <a:pPr lvl="2"/>
            <a:r>
              <a:rPr lang="en-US" altLang="zh-TW" sz="1600" dirty="0"/>
              <a:t>Additional 12 and 24 symbols of PHR2 is required for Option3 and 4, respectively. However, the packet length is usually very long when new load data rate is used, in these cases 12 or 24 symbols is minor.</a:t>
            </a:r>
          </a:p>
        </p:txBody>
      </p:sp>
      <p:sp>
        <p:nvSpPr>
          <p:cNvPr id="4" name="日期版面配置區 3">
            <a:extLst>
              <a:ext uri="{FF2B5EF4-FFF2-40B4-BE49-F238E27FC236}">
                <a16:creationId xmlns="" xmlns:a16="http://schemas.microsoft.com/office/drawing/2014/main" id="{AFB202E8-0724-4B3D-9AA6-4802D30F6730}"/>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4">
            <a:extLst>
              <a:ext uri="{FF2B5EF4-FFF2-40B4-BE49-F238E27FC236}">
                <a16:creationId xmlns="" xmlns:a16="http://schemas.microsoft.com/office/drawing/2014/main" id="{43DF5295-F7EB-4C3A-B9D5-46166F78D2D7}"/>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 xmlns:a16="http://schemas.microsoft.com/office/drawing/2014/main" id="{B05EFC6B-C278-48F3-BB8F-765B5F7268CE}"/>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4</a:t>
            </a:fld>
            <a:endParaRPr lang="en-US" altLang="zh-TW"/>
          </a:p>
        </p:txBody>
      </p:sp>
      <p:grpSp>
        <p:nvGrpSpPr>
          <p:cNvPr id="20" name="群組 19">
            <a:extLst>
              <a:ext uri="{FF2B5EF4-FFF2-40B4-BE49-F238E27FC236}">
                <a16:creationId xmlns="" xmlns:a16="http://schemas.microsoft.com/office/drawing/2014/main" id="{800953E3-44DD-412B-960D-432F07B6560A}"/>
              </a:ext>
            </a:extLst>
          </p:cNvPr>
          <p:cNvGrpSpPr/>
          <p:nvPr/>
        </p:nvGrpSpPr>
        <p:grpSpPr>
          <a:xfrm>
            <a:off x="1259632" y="3140968"/>
            <a:ext cx="2592288" cy="288032"/>
            <a:chOff x="1259632" y="3140968"/>
            <a:chExt cx="2592288" cy="288032"/>
          </a:xfrm>
        </p:grpSpPr>
        <p:sp>
          <p:nvSpPr>
            <p:cNvPr id="8" name="矩形 7">
              <a:extLst>
                <a:ext uri="{FF2B5EF4-FFF2-40B4-BE49-F238E27FC236}">
                  <a16:creationId xmlns="" xmlns:a16="http://schemas.microsoft.com/office/drawing/2014/main" id="{C5059087-5408-4BC2-AA79-18BFC6E8BBB4}"/>
                </a:ext>
              </a:extLst>
            </p:cNvPr>
            <p:cNvSpPr/>
            <p:nvPr/>
          </p:nvSpPr>
          <p:spPr bwMode="auto">
            <a:xfrm>
              <a:off x="1259632"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Times New Roman" panose="02020603050405020304" pitchFamily="18" charset="0"/>
                </a:rPr>
                <a:t>STF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9" name="矩形 8">
              <a:extLst>
                <a:ext uri="{FF2B5EF4-FFF2-40B4-BE49-F238E27FC236}">
                  <a16:creationId xmlns="" xmlns:a16="http://schemas.microsoft.com/office/drawing/2014/main" id="{59DE133C-9E20-4581-8E3F-9641EAF59BFA}"/>
                </a:ext>
              </a:extLst>
            </p:cNvPr>
            <p:cNvSpPr/>
            <p:nvPr/>
          </p:nvSpPr>
          <p:spPr bwMode="auto">
            <a:xfrm>
              <a:off x="1763688"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L</a:t>
              </a:r>
              <a:r>
                <a:rPr kumimoji="0" lang="en-US" altLang="zh-TW" sz="1200" b="0" i="0" u="none" strike="noStrike" cap="none" normalizeH="0" baseline="0" dirty="0">
                  <a:ln>
                    <a:noFill/>
                  </a:ln>
                  <a:solidFill>
                    <a:schemeClr val="tx1"/>
                  </a:solidFill>
                  <a:effectLst/>
                  <a:latin typeface="Times New Roman" panose="02020603050405020304" pitchFamily="18" charset="0"/>
                </a:rPr>
                <a:t>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0" name="矩形 9">
              <a:extLst>
                <a:ext uri="{FF2B5EF4-FFF2-40B4-BE49-F238E27FC236}">
                  <a16:creationId xmlns="" xmlns:a16="http://schemas.microsoft.com/office/drawing/2014/main" id="{8844C0D9-31C8-4444-A536-D90623B9C38E}"/>
                </a:ext>
              </a:extLst>
            </p:cNvPr>
            <p:cNvSpPr/>
            <p:nvPr/>
          </p:nvSpPr>
          <p:spPr bwMode="auto">
            <a:xfrm>
              <a:off x="2267744"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PHR</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1" name="矩形 10">
              <a:extLst>
                <a:ext uri="{FF2B5EF4-FFF2-40B4-BE49-F238E27FC236}">
                  <a16:creationId xmlns="" xmlns:a16="http://schemas.microsoft.com/office/drawing/2014/main" id="{7524D31C-8B25-4133-AF19-CFD52FCF8349}"/>
                </a:ext>
              </a:extLst>
            </p:cNvPr>
            <p:cNvSpPr/>
            <p:nvPr/>
          </p:nvSpPr>
          <p:spPr bwMode="auto">
            <a:xfrm>
              <a:off x="2771800" y="3140968"/>
              <a:ext cx="1080120"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PHY Payload</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grpSp>
      <p:grpSp>
        <p:nvGrpSpPr>
          <p:cNvPr id="19" name="群組 18">
            <a:extLst>
              <a:ext uri="{FF2B5EF4-FFF2-40B4-BE49-F238E27FC236}">
                <a16:creationId xmlns="" xmlns:a16="http://schemas.microsoft.com/office/drawing/2014/main" id="{DA51186F-BED8-4CED-A7B6-8C0BF8870341}"/>
              </a:ext>
            </a:extLst>
          </p:cNvPr>
          <p:cNvGrpSpPr/>
          <p:nvPr/>
        </p:nvGrpSpPr>
        <p:grpSpPr>
          <a:xfrm>
            <a:off x="4545732" y="3140968"/>
            <a:ext cx="3266481" cy="288032"/>
            <a:chOff x="4545732" y="3140968"/>
            <a:chExt cx="3266481" cy="288032"/>
          </a:xfrm>
        </p:grpSpPr>
        <p:sp>
          <p:nvSpPr>
            <p:cNvPr id="12" name="矩形 11">
              <a:extLst>
                <a:ext uri="{FF2B5EF4-FFF2-40B4-BE49-F238E27FC236}">
                  <a16:creationId xmlns="" xmlns:a16="http://schemas.microsoft.com/office/drawing/2014/main" id="{F88C6E67-46B1-4DFF-A67B-BAFF5C4E411D}"/>
                </a:ext>
              </a:extLst>
            </p:cNvPr>
            <p:cNvSpPr/>
            <p:nvPr/>
          </p:nvSpPr>
          <p:spPr bwMode="auto">
            <a:xfrm>
              <a:off x="4545732"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Times New Roman" panose="02020603050405020304" pitchFamily="18" charset="0"/>
                </a:rPr>
                <a:t>STF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3" name="矩形 12">
              <a:extLst>
                <a:ext uri="{FF2B5EF4-FFF2-40B4-BE49-F238E27FC236}">
                  <a16:creationId xmlns="" xmlns:a16="http://schemas.microsoft.com/office/drawing/2014/main" id="{F6BBEC12-CA9E-4A72-9B9E-765A45C0F85A}"/>
                </a:ext>
              </a:extLst>
            </p:cNvPr>
            <p:cNvSpPr/>
            <p:nvPr/>
          </p:nvSpPr>
          <p:spPr bwMode="auto">
            <a:xfrm>
              <a:off x="5049788"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L</a:t>
              </a:r>
              <a:r>
                <a:rPr kumimoji="0" lang="en-US" altLang="zh-TW" sz="1200" b="0" i="0" u="none" strike="noStrike" cap="none" normalizeH="0" baseline="0" dirty="0">
                  <a:ln>
                    <a:noFill/>
                  </a:ln>
                  <a:solidFill>
                    <a:schemeClr val="tx1"/>
                  </a:solidFill>
                  <a:effectLst/>
                  <a:latin typeface="Times New Roman" panose="02020603050405020304" pitchFamily="18" charset="0"/>
                </a:rPr>
                <a:t>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4" name="矩形 13">
              <a:extLst>
                <a:ext uri="{FF2B5EF4-FFF2-40B4-BE49-F238E27FC236}">
                  <a16:creationId xmlns="" xmlns:a16="http://schemas.microsoft.com/office/drawing/2014/main" id="{4C45C6F1-4119-4A67-8C9A-3F12C2844947}"/>
                </a:ext>
              </a:extLst>
            </p:cNvPr>
            <p:cNvSpPr/>
            <p:nvPr/>
          </p:nvSpPr>
          <p:spPr bwMode="auto">
            <a:xfrm>
              <a:off x="5553844"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PHR</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5" name="矩形 14">
              <a:extLst>
                <a:ext uri="{FF2B5EF4-FFF2-40B4-BE49-F238E27FC236}">
                  <a16:creationId xmlns="" xmlns:a16="http://schemas.microsoft.com/office/drawing/2014/main" id="{5C3E60D8-3636-45D0-A637-0E40133FA058}"/>
                </a:ext>
              </a:extLst>
            </p:cNvPr>
            <p:cNvSpPr/>
            <p:nvPr/>
          </p:nvSpPr>
          <p:spPr bwMode="auto">
            <a:xfrm>
              <a:off x="6057900" y="3140968"/>
              <a:ext cx="674340"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PHR2</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6" name="矩形 15">
              <a:extLst>
                <a:ext uri="{FF2B5EF4-FFF2-40B4-BE49-F238E27FC236}">
                  <a16:creationId xmlns="" xmlns:a16="http://schemas.microsoft.com/office/drawing/2014/main" id="{EFC1B095-C80C-4DD8-9B50-B0CA9ECDF98F}"/>
                </a:ext>
              </a:extLst>
            </p:cNvPr>
            <p:cNvSpPr/>
            <p:nvPr/>
          </p:nvSpPr>
          <p:spPr bwMode="auto">
            <a:xfrm>
              <a:off x="6732093" y="3140968"/>
              <a:ext cx="1080120"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PHY Payload</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grpSp>
      <p:sp>
        <p:nvSpPr>
          <p:cNvPr id="17" name="文字方塊 16">
            <a:extLst>
              <a:ext uri="{FF2B5EF4-FFF2-40B4-BE49-F238E27FC236}">
                <a16:creationId xmlns="" xmlns:a16="http://schemas.microsoft.com/office/drawing/2014/main" id="{B275017C-8DD8-4813-86DC-276DB7CAE368}"/>
              </a:ext>
            </a:extLst>
          </p:cNvPr>
          <p:cNvSpPr txBox="1"/>
          <p:nvPr/>
        </p:nvSpPr>
        <p:spPr>
          <a:xfrm>
            <a:off x="1259632" y="2796845"/>
            <a:ext cx="1008112" cy="276999"/>
          </a:xfrm>
          <a:prstGeom prst="rect">
            <a:avLst/>
          </a:prstGeom>
          <a:noFill/>
        </p:spPr>
        <p:txBody>
          <a:bodyPr wrap="square" rtlCol="0">
            <a:spAutoFit/>
          </a:bodyPr>
          <a:lstStyle/>
          <a:p>
            <a:r>
              <a:rPr lang="en-US" altLang="zh-TW" b="1" dirty="0">
                <a:solidFill>
                  <a:srgbClr val="0070C0"/>
                </a:solidFill>
              </a:rPr>
              <a:t>802.15.4g</a:t>
            </a:r>
            <a:endParaRPr lang="zh-TW" altLang="en-US" b="1" dirty="0">
              <a:solidFill>
                <a:srgbClr val="0070C0"/>
              </a:solidFill>
            </a:endParaRPr>
          </a:p>
        </p:txBody>
      </p:sp>
      <p:sp>
        <p:nvSpPr>
          <p:cNvPr id="18" name="文字方塊 17">
            <a:extLst>
              <a:ext uri="{FF2B5EF4-FFF2-40B4-BE49-F238E27FC236}">
                <a16:creationId xmlns="" xmlns:a16="http://schemas.microsoft.com/office/drawing/2014/main" id="{E28F9F8C-E707-413B-A4EF-01DA7F757882}"/>
              </a:ext>
            </a:extLst>
          </p:cNvPr>
          <p:cNvSpPr txBox="1"/>
          <p:nvPr/>
        </p:nvSpPr>
        <p:spPr>
          <a:xfrm>
            <a:off x="4473724" y="2796845"/>
            <a:ext cx="2042492" cy="276999"/>
          </a:xfrm>
          <a:prstGeom prst="rect">
            <a:avLst/>
          </a:prstGeom>
          <a:noFill/>
        </p:spPr>
        <p:txBody>
          <a:bodyPr wrap="square" rtlCol="0">
            <a:spAutoFit/>
          </a:bodyPr>
          <a:lstStyle/>
          <a:p>
            <a:r>
              <a:rPr lang="en-US" altLang="zh-TW" b="1" dirty="0">
                <a:solidFill>
                  <a:srgbClr val="00B050"/>
                </a:solidFill>
              </a:rPr>
              <a:t>802.15.4x new low data rate</a:t>
            </a:r>
            <a:endParaRPr lang="zh-TW" altLang="en-US" b="1" dirty="0">
              <a:solidFill>
                <a:srgbClr val="00B050"/>
              </a:solidFill>
            </a:endParaRPr>
          </a:p>
        </p:txBody>
      </p:sp>
    </p:spTree>
    <p:extLst>
      <p:ext uri="{BB962C8B-B14F-4D97-AF65-F5344CB8AC3E}">
        <p14:creationId xmlns:p14="http://schemas.microsoft.com/office/powerpoint/2010/main" val="1594201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9F585F8E-0B65-4899-A44C-5B10BAAE0DA5}"/>
              </a:ext>
            </a:extLst>
          </p:cNvPr>
          <p:cNvSpPr>
            <a:spLocks noGrp="1"/>
          </p:cNvSpPr>
          <p:nvPr>
            <p:ph type="title"/>
          </p:nvPr>
        </p:nvSpPr>
        <p:spPr/>
        <p:txBody>
          <a:bodyPr/>
          <a:lstStyle/>
          <a:p>
            <a:r>
              <a:rPr lang="en-US" altLang="zh-TW" dirty="0"/>
              <a:t>Proposed Resolution (2/3)</a:t>
            </a:r>
            <a:endParaRPr lang="zh-TW" altLang="en-US" dirty="0"/>
          </a:p>
        </p:txBody>
      </p:sp>
      <p:sp>
        <p:nvSpPr>
          <p:cNvPr id="3" name="內容版面配置區 2">
            <a:extLst>
              <a:ext uri="{FF2B5EF4-FFF2-40B4-BE49-F238E27FC236}">
                <a16:creationId xmlns="" xmlns:a16="http://schemas.microsoft.com/office/drawing/2014/main" id="{6CA478D9-FA5A-451B-81A6-3A687812D18F}"/>
              </a:ext>
            </a:extLst>
          </p:cNvPr>
          <p:cNvSpPr>
            <a:spLocks noGrp="1"/>
          </p:cNvSpPr>
          <p:nvPr>
            <p:ph idx="1"/>
          </p:nvPr>
        </p:nvSpPr>
        <p:spPr>
          <a:xfrm>
            <a:off x="685800" y="1484784"/>
            <a:ext cx="7772400" cy="4472920"/>
          </a:xfrm>
        </p:spPr>
        <p:txBody>
          <a:bodyPr/>
          <a:lstStyle/>
          <a:p>
            <a:r>
              <a:rPr lang="en-US" altLang="zh-TW" sz="1600" dirty="0"/>
              <a:t>PHR content modification for low data rate</a:t>
            </a:r>
          </a:p>
          <a:p>
            <a:pPr lvl="1"/>
            <a:r>
              <a:rPr lang="en-US" altLang="zh-TW" sz="1400" dirty="0"/>
              <a:t>The purpose of PHR in these cases is to let the legacy devices calculate correct packet length, in order to avoid collision and throughput reduction</a:t>
            </a:r>
          </a:p>
          <a:p>
            <a:pPr lvl="1"/>
            <a:r>
              <a:rPr lang="en-US" altLang="zh-TW" sz="1400" dirty="0"/>
              <a:t>Original PHR</a:t>
            </a:r>
          </a:p>
          <a:p>
            <a:pPr lvl="1"/>
            <a:endParaRPr lang="en-US" altLang="zh-TW" sz="1400" dirty="0"/>
          </a:p>
          <a:p>
            <a:pPr lvl="1"/>
            <a:endParaRPr lang="en-US" altLang="zh-TW" sz="1400" dirty="0"/>
          </a:p>
          <a:p>
            <a:pPr lvl="1"/>
            <a:r>
              <a:rPr lang="en-US" altLang="zh-TW" sz="1400" dirty="0"/>
              <a:t>Modified PHR</a:t>
            </a:r>
          </a:p>
          <a:p>
            <a:pPr lvl="2"/>
            <a:r>
              <a:rPr lang="en-US" altLang="zh-TW" sz="1200" dirty="0"/>
              <a:t>Rate(b0-b4): Set to MCS1 for Option3, and MCS2 for Option4. The behavior is unpredictable for legacy devices if the field is set to low rate.</a:t>
            </a:r>
          </a:p>
          <a:p>
            <a:pPr lvl="2"/>
            <a:r>
              <a:rPr lang="en-US" altLang="zh-TW" sz="1200" dirty="0"/>
              <a:t>Frame Length(b6-b16): calculate corresponding length with MCS1 in Option3 and MCS2 in Option4. The length must be larger than or equal to real payload length</a:t>
            </a:r>
          </a:p>
          <a:p>
            <a:pPr lvl="3"/>
            <a:r>
              <a:rPr lang="en-US" altLang="zh-TW" sz="1100" dirty="0"/>
              <a:t>Option3: additional 12 symbols is included in payload.</a:t>
            </a:r>
          </a:p>
          <a:p>
            <a:pPr lvl="4"/>
            <a:r>
              <a:rPr lang="en-US" altLang="zh-TW" sz="1100" dirty="0"/>
              <a:t>MCS0: FL = 2*(FL0+ 5.5), </a:t>
            </a:r>
            <a:r>
              <a:rPr lang="en-US" altLang="zh-TW" sz="1100" b="1" dirty="0"/>
              <a:t>FL0 &lt; 1019 octets</a:t>
            </a:r>
            <a:r>
              <a:rPr lang="en-US" altLang="zh-TW" sz="1100" dirty="0"/>
              <a:t>, FL0 is payload frame length using MCS0</a:t>
            </a:r>
          </a:p>
          <a:p>
            <a:pPr lvl="3"/>
            <a:r>
              <a:rPr lang="en-US" altLang="zh-TW" sz="1100" dirty="0"/>
              <a:t>Option4: addition 24 symbols is included in payload</a:t>
            </a:r>
          </a:p>
          <a:p>
            <a:pPr lvl="4"/>
            <a:r>
              <a:rPr lang="en-US" altLang="zh-TW" sz="1100" dirty="0"/>
              <a:t>MCS0: FL = 4*(FL0+ 5.25), </a:t>
            </a:r>
            <a:r>
              <a:rPr lang="en-US" altLang="zh-TW" sz="1100" b="1" dirty="0"/>
              <a:t>FL0 &lt; 507 octets </a:t>
            </a:r>
            <a:r>
              <a:rPr lang="en-US" altLang="zh-TW" sz="1100" dirty="0"/>
              <a:t>, FL0 is payload frame length using MCS0</a:t>
            </a:r>
          </a:p>
          <a:p>
            <a:pPr lvl="4"/>
            <a:r>
              <a:rPr lang="en-US" altLang="zh-TW" sz="1100" dirty="0"/>
              <a:t>MCS1: FL = 2*(FL1+ 9.375), </a:t>
            </a:r>
            <a:r>
              <a:rPr lang="en-US" altLang="zh-TW" sz="1100" b="1" dirty="0"/>
              <a:t>FL1 &lt; 1015 octets</a:t>
            </a:r>
            <a:r>
              <a:rPr lang="en-US" altLang="zh-TW" sz="1100" dirty="0"/>
              <a:t> , FL1 is payload frame length using MCS1</a:t>
            </a:r>
          </a:p>
          <a:p>
            <a:pPr lvl="2"/>
            <a:r>
              <a:rPr lang="en-US" altLang="zh-TW" sz="1200" dirty="0"/>
              <a:t>Is_MCS0: set to 1 if the payload is MCS0, otherwise set to 0</a:t>
            </a:r>
          </a:p>
          <a:p>
            <a:pPr lvl="2"/>
            <a:r>
              <a:rPr lang="en-US" altLang="zh-TW" sz="1200" dirty="0"/>
              <a:t>Is_MCS1: set to 1 if the payload is MCS1, otherwise set to 0</a:t>
            </a:r>
            <a:endParaRPr lang="zh-TW" altLang="en-US" sz="1200" dirty="0"/>
          </a:p>
        </p:txBody>
      </p:sp>
      <p:sp>
        <p:nvSpPr>
          <p:cNvPr id="4" name="日期版面配置區 3">
            <a:extLst>
              <a:ext uri="{FF2B5EF4-FFF2-40B4-BE49-F238E27FC236}">
                <a16:creationId xmlns="" xmlns:a16="http://schemas.microsoft.com/office/drawing/2014/main" id="{CDCD75BD-927D-45F9-BECE-2E1B112C3DB1}"/>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4">
            <a:extLst>
              <a:ext uri="{FF2B5EF4-FFF2-40B4-BE49-F238E27FC236}">
                <a16:creationId xmlns="" xmlns:a16="http://schemas.microsoft.com/office/drawing/2014/main" id="{E527C83A-540B-4FB9-B8F7-0E02532C9218}"/>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 xmlns:a16="http://schemas.microsoft.com/office/drawing/2014/main" id="{163727E9-8C54-4296-9758-60368AF580D4}"/>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5</a:t>
            </a:fld>
            <a:endParaRPr lang="en-US" altLang="zh-TW"/>
          </a:p>
        </p:txBody>
      </p:sp>
      <p:pic>
        <p:nvPicPr>
          <p:cNvPr id="7" name="圖片 6">
            <a:extLst>
              <a:ext uri="{FF2B5EF4-FFF2-40B4-BE49-F238E27FC236}">
                <a16:creationId xmlns="" xmlns:a16="http://schemas.microsoft.com/office/drawing/2014/main" id="{D8685168-2B6D-4D9F-B0F2-1CD58A786A5F}"/>
              </a:ext>
            </a:extLst>
          </p:cNvPr>
          <p:cNvPicPr>
            <a:picLocks noChangeAspect="1"/>
          </p:cNvPicPr>
          <p:nvPr/>
        </p:nvPicPr>
        <p:blipFill>
          <a:blip r:embed="rId2"/>
          <a:stretch>
            <a:fillRect/>
          </a:stretch>
        </p:blipFill>
        <p:spPr>
          <a:xfrm>
            <a:off x="3203848" y="2276872"/>
            <a:ext cx="4968552" cy="953865"/>
          </a:xfrm>
          <a:prstGeom prst="rect">
            <a:avLst/>
          </a:prstGeom>
        </p:spPr>
      </p:pic>
      <p:graphicFrame>
        <p:nvGraphicFramePr>
          <p:cNvPr id="9" name="表格 9">
            <a:extLst>
              <a:ext uri="{FF2B5EF4-FFF2-40B4-BE49-F238E27FC236}">
                <a16:creationId xmlns="" xmlns:a16="http://schemas.microsoft.com/office/drawing/2014/main" id="{FB62F07B-C7D3-42DE-846F-D71E5882E314}"/>
              </a:ext>
            </a:extLst>
          </p:cNvPr>
          <p:cNvGraphicFramePr>
            <a:graphicFrameLocks noGrp="1"/>
          </p:cNvGraphicFramePr>
          <p:nvPr>
            <p:extLst>
              <p:ext uri="{D42A27DB-BD31-4B8C-83A1-F6EECF244321}">
                <p14:modId xmlns:p14="http://schemas.microsoft.com/office/powerpoint/2010/main" val="3325802175"/>
              </p:ext>
            </p:extLst>
          </p:nvPr>
        </p:nvGraphicFramePr>
        <p:xfrm>
          <a:off x="2339752" y="5707637"/>
          <a:ext cx="6480729" cy="673691"/>
        </p:xfrm>
        <a:graphic>
          <a:graphicData uri="http://schemas.openxmlformats.org/drawingml/2006/table">
            <a:tbl>
              <a:tblPr firstRow="1" bandRow="1">
                <a:tableStyleId>{5940675A-B579-460E-94D1-54222C63F5DA}</a:tableStyleId>
              </a:tblPr>
              <a:tblGrid>
                <a:gridCol w="720081">
                  <a:extLst>
                    <a:ext uri="{9D8B030D-6E8A-4147-A177-3AD203B41FA5}">
                      <a16:colId xmlns="" xmlns:a16="http://schemas.microsoft.com/office/drawing/2014/main" val="3962125979"/>
                    </a:ext>
                  </a:extLst>
                </a:gridCol>
                <a:gridCol w="720081">
                  <a:extLst>
                    <a:ext uri="{9D8B030D-6E8A-4147-A177-3AD203B41FA5}">
                      <a16:colId xmlns="" xmlns:a16="http://schemas.microsoft.com/office/drawing/2014/main" val="1594022427"/>
                    </a:ext>
                  </a:extLst>
                </a:gridCol>
                <a:gridCol w="720081">
                  <a:extLst>
                    <a:ext uri="{9D8B030D-6E8A-4147-A177-3AD203B41FA5}">
                      <a16:colId xmlns="" xmlns:a16="http://schemas.microsoft.com/office/drawing/2014/main" val="358628376"/>
                    </a:ext>
                  </a:extLst>
                </a:gridCol>
                <a:gridCol w="720081">
                  <a:extLst>
                    <a:ext uri="{9D8B030D-6E8A-4147-A177-3AD203B41FA5}">
                      <a16:colId xmlns="" xmlns:a16="http://schemas.microsoft.com/office/drawing/2014/main" val="3458750991"/>
                    </a:ext>
                  </a:extLst>
                </a:gridCol>
                <a:gridCol w="720081">
                  <a:extLst>
                    <a:ext uri="{9D8B030D-6E8A-4147-A177-3AD203B41FA5}">
                      <a16:colId xmlns="" xmlns:a16="http://schemas.microsoft.com/office/drawing/2014/main" val="2901735954"/>
                    </a:ext>
                  </a:extLst>
                </a:gridCol>
                <a:gridCol w="720081">
                  <a:extLst>
                    <a:ext uri="{9D8B030D-6E8A-4147-A177-3AD203B41FA5}">
                      <a16:colId xmlns="" xmlns:a16="http://schemas.microsoft.com/office/drawing/2014/main" val="3611855761"/>
                    </a:ext>
                  </a:extLst>
                </a:gridCol>
                <a:gridCol w="720081">
                  <a:extLst>
                    <a:ext uri="{9D8B030D-6E8A-4147-A177-3AD203B41FA5}">
                      <a16:colId xmlns="" xmlns:a16="http://schemas.microsoft.com/office/drawing/2014/main" val="1936911427"/>
                    </a:ext>
                  </a:extLst>
                </a:gridCol>
                <a:gridCol w="720081">
                  <a:extLst>
                    <a:ext uri="{9D8B030D-6E8A-4147-A177-3AD203B41FA5}">
                      <a16:colId xmlns="" xmlns:a16="http://schemas.microsoft.com/office/drawing/2014/main" val="179643818"/>
                    </a:ext>
                  </a:extLst>
                </a:gridCol>
                <a:gridCol w="720081">
                  <a:extLst>
                    <a:ext uri="{9D8B030D-6E8A-4147-A177-3AD203B41FA5}">
                      <a16:colId xmlns="" xmlns:a16="http://schemas.microsoft.com/office/drawing/2014/main" val="3039760254"/>
                    </a:ext>
                  </a:extLst>
                </a:gridCol>
              </a:tblGrid>
              <a:tr h="307931">
                <a:tc>
                  <a:txBody>
                    <a:bodyPr/>
                    <a:lstStyle/>
                    <a:p>
                      <a:pPr algn="ctr"/>
                      <a:r>
                        <a:rPr lang="en-US" altLang="zh-TW" sz="900" b="1" dirty="0">
                          <a:latin typeface="Times New Roman" panose="02020603050405020304" pitchFamily="18" charset="0"/>
                          <a:cs typeface="Times New Roman" panose="02020603050405020304" pitchFamily="18" charset="0"/>
                        </a:rPr>
                        <a:t>Bits:0-4</a:t>
                      </a:r>
                      <a:endParaRPr lang="zh-TW" altLang="en-US" sz="900" b="1" dirty="0">
                        <a:latin typeface="Times New Roman" panose="02020603050405020304" pitchFamily="18" charset="0"/>
                        <a:cs typeface="Times New Roman" panose="02020603050405020304" pitchFamily="18" charset="0"/>
                      </a:endParaRPr>
                    </a:p>
                  </a:txBody>
                  <a:tcPr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5</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6-16</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17</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18</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19-20</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21</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22-29</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30-35</a:t>
                      </a:r>
                      <a:endParaRPr lang="zh-TW" altLang="en-US" sz="900" b="1" dirty="0">
                        <a:latin typeface="Times New Roman" panose="02020603050405020304" pitchFamily="18" charset="0"/>
                        <a:cs typeface="Times New Roman" panose="02020603050405020304" pitchFamily="18" charset="0"/>
                      </a:endParaRPr>
                    </a:p>
                  </a:txBody>
                  <a:tcPr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252425037"/>
                  </a:ext>
                </a:extLst>
              </a:tr>
              <a:tr h="321149">
                <a:tc>
                  <a:txBody>
                    <a:bodyPr/>
                    <a:lstStyle/>
                    <a:p>
                      <a:pPr algn="ctr"/>
                      <a:r>
                        <a:rPr lang="en-US" altLang="zh-TW" sz="900" b="1" dirty="0">
                          <a:solidFill>
                            <a:srgbClr val="FF0000"/>
                          </a:solidFill>
                          <a:latin typeface="Times New Roman" panose="02020603050405020304" pitchFamily="18" charset="0"/>
                          <a:cs typeface="Times New Roman" panose="02020603050405020304" pitchFamily="18" charset="0"/>
                        </a:rPr>
                        <a:t>Rate</a:t>
                      </a:r>
                      <a:endParaRPr lang="zh-TW" altLang="en-US" sz="900" b="1" dirty="0">
                        <a:solidFill>
                          <a:srgbClr val="FF0000"/>
                        </a:solidFill>
                        <a:latin typeface="Times New Roman" panose="02020603050405020304" pitchFamily="18" charset="0"/>
                        <a:cs typeface="Times New Roman" panose="02020603050405020304" pitchFamily="18" charset="0"/>
                      </a:endParaRPr>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pPr algn="ctr"/>
                      <a:r>
                        <a:rPr lang="en-US" altLang="zh-TW" sz="900" b="1" dirty="0">
                          <a:latin typeface="Times New Roman" panose="02020603050405020304" pitchFamily="18" charset="0"/>
                          <a:cs typeface="Times New Roman" panose="02020603050405020304" pitchFamily="18" charset="0"/>
                        </a:rPr>
                        <a:t>Reserved</a:t>
                      </a:r>
                      <a:endParaRPr lang="zh-TW" altLang="en-US" sz="900" b="1" dirty="0">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solidFill>
                            <a:srgbClr val="FF0000"/>
                          </a:solidFill>
                          <a:latin typeface="Times New Roman" panose="02020603050405020304" pitchFamily="18" charset="0"/>
                          <a:cs typeface="Times New Roman" panose="02020603050405020304" pitchFamily="18" charset="0"/>
                        </a:rPr>
                        <a:t>Frame Length</a:t>
                      </a:r>
                      <a:endParaRPr lang="zh-TW" altLang="en-US" sz="900" b="1" dirty="0">
                        <a:solidFill>
                          <a:srgbClr val="FF0000"/>
                        </a:solidFill>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solidFill>
                            <a:srgbClr val="FF0000"/>
                          </a:solidFill>
                          <a:latin typeface="Times New Roman" panose="02020603050405020304" pitchFamily="18" charset="0"/>
                          <a:cs typeface="Times New Roman" panose="02020603050405020304" pitchFamily="18" charset="0"/>
                        </a:rPr>
                        <a:t>Is_MCS0</a:t>
                      </a:r>
                      <a:endParaRPr lang="zh-TW" altLang="en-US" sz="900" b="1" dirty="0">
                        <a:solidFill>
                          <a:srgbClr val="FF0000"/>
                        </a:solidFill>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solidFill>
                            <a:srgbClr val="FF0000"/>
                          </a:solidFill>
                          <a:latin typeface="Times New Roman" panose="02020603050405020304" pitchFamily="18" charset="0"/>
                          <a:cs typeface="Times New Roman" panose="02020603050405020304" pitchFamily="18" charset="0"/>
                        </a:rPr>
                        <a:t>Is_MCS1</a:t>
                      </a:r>
                      <a:endParaRPr lang="zh-TW" altLang="en-US" sz="900" b="1" dirty="0">
                        <a:solidFill>
                          <a:srgbClr val="FF0000"/>
                        </a:solidFill>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latin typeface="Times New Roman" panose="02020603050405020304" pitchFamily="18" charset="0"/>
                          <a:cs typeface="Times New Roman" panose="02020603050405020304" pitchFamily="18" charset="0"/>
                        </a:rPr>
                        <a:t>Scrambler</a:t>
                      </a:r>
                      <a:endParaRPr lang="zh-TW" altLang="en-US" sz="900" b="1" dirty="0">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latin typeface="Times New Roman" panose="02020603050405020304" pitchFamily="18" charset="0"/>
                          <a:cs typeface="Times New Roman" panose="02020603050405020304" pitchFamily="18" charset="0"/>
                        </a:rPr>
                        <a:t>Reserved</a:t>
                      </a:r>
                      <a:endParaRPr lang="zh-TW" altLang="en-US" sz="900" b="1" dirty="0">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latin typeface="Times New Roman" panose="02020603050405020304" pitchFamily="18" charset="0"/>
                          <a:cs typeface="Times New Roman" panose="02020603050405020304" pitchFamily="18" charset="0"/>
                        </a:rPr>
                        <a:t>HCS</a:t>
                      </a:r>
                      <a:endParaRPr lang="zh-TW" altLang="en-US" sz="900" b="1" dirty="0">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latin typeface="Times New Roman" panose="02020603050405020304" pitchFamily="18" charset="0"/>
                          <a:cs typeface="Times New Roman" panose="02020603050405020304" pitchFamily="18" charset="0"/>
                        </a:rPr>
                        <a:t>Tail</a:t>
                      </a:r>
                      <a:endParaRPr lang="zh-TW" altLang="en-US" sz="900" b="1" dirty="0">
                        <a:latin typeface="Times New Roman" panose="02020603050405020304" pitchFamily="18" charset="0"/>
                        <a:cs typeface="Times New Roman" panose="02020603050405020304" pitchFamily="18" charset="0"/>
                      </a:endParaRPr>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558771584"/>
                  </a:ext>
                </a:extLst>
              </a:tr>
            </a:tbl>
          </a:graphicData>
        </a:graphic>
      </p:graphicFrame>
    </p:spTree>
    <p:extLst>
      <p:ext uri="{BB962C8B-B14F-4D97-AF65-F5344CB8AC3E}">
        <p14:creationId xmlns:p14="http://schemas.microsoft.com/office/powerpoint/2010/main" val="2810525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27465B37-6CA0-4C32-8B38-BBB7F1461D17}"/>
              </a:ext>
            </a:extLst>
          </p:cNvPr>
          <p:cNvSpPr>
            <a:spLocks noGrp="1"/>
          </p:cNvSpPr>
          <p:nvPr>
            <p:ph type="title"/>
          </p:nvPr>
        </p:nvSpPr>
        <p:spPr/>
        <p:txBody>
          <a:bodyPr/>
          <a:lstStyle/>
          <a:p>
            <a:r>
              <a:rPr lang="en-US" altLang="zh-TW"/>
              <a:t>Proposed Resolution (3/3)</a:t>
            </a:r>
            <a:endParaRPr lang="zh-TW" altLang="en-US" dirty="0"/>
          </a:p>
        </p:txBody>
      </p:sp>
      <p:sp>
        <p:nvSpPr>
          <p:cNvPr id="3" name="內容版面配置區 2">
            <a:extLst>
              <a:ext uri="{FF2B5EF4-FFF2-40B4-BE49-F238E27FC236}">
                <a16:creationId xmlns="" xmlns:a16="http://schemas.microsoft.com/office/drawing/2014/main" id="{37DE3890-5B66-49E3-8C3A-9FB8FEB085ED}"/>
              </a:ext>
            </a:extLst>
          </p:cNvPr>
          <p:cNvSpPr>
            <a:spLocks noGrp="1"/>
          </p:cNvSpPr>
          <p:nvPr>
            <p:ph idx="1"/>
          </p:nvPr>
        </p:nvSpPr>
        <p:spPr/>
        <p:txBody>
          <a:bodyPr/>
          <a:lstStyle/>
          <a:p>
            <a:r>
              <a:rPr lang="en-US" altLang="zh-TW" sz="2400" dirty="0"/>
              <a:t>PHR2 format is the same with original PHR defined in Figure 20-5</a:t>
            </a:r>
            <a:endParaRPr lang="zh-TW" altLang="en-US" sz="2400" dirty="0"/>
          </a:p>
        </p:txBody>
      </p:sp>
      <p:sp>
        <p:nvSpPr>
          <p:cNvPr id="4" name="日期版面配置區 3">
            <a:extLst>
              <a:ext uri="{FF2B5EF4-FFF2-40B4-BE49-F238E27FC236}">
                <a16:creationId xmlns="" xmlns:a16="http://schemas.microsoft.com/office/drawing/2014/main" id="{C7CACF5F-F435-4951-BF72-326B1B63E04E}"/>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4">
            <a:extLst>
              <a:ext uri="{FF2B5EF4-FFF2-40B4-BE49-F238E27FC236}">
                <a16:creationId xmlns="" xmlns:a16="http://schemas.microsoft.com/office/drawing/2014/main" id="{54487E0C-2DE2-4E94-B727-EDF731BAE351}"/>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 xmlns:a16="http://schemas.microsoft.com/office/drawing/2014/main" id="{E758657A-BF13-4F35-B3DD-1F9A2D5BA29B}"/>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6</a:t>
            </a:fld>
            <a:endParaRPr lang="en-US" altLang="zh-TW"/>
          </a:p>
        </p:txBody>
      </p:sp>
      <p:pic>
        <p:nvPicPr>
          <p:cNvPr id="8" name="圖片 7">
            <a:extLst>
              <a:ext uri="{FF2B5EF4-FFF2-40B4-BE49-F238E27FC236}">
                <a16:creationId xmlns="" xmlns:a16="http://schemas.microsoft.com/office/drawing/2014/main" id="{7ADF8FAD-D4E3-479E-8EC6-2AC4573C73D5}"/>
              </a:ext>
            </a:extLst>
          </p:cNvPr>
          <p:cNvPicPr>
            <a:picLocks noChangeAspect="1"/>
          </p:cNvPicPr>
          <p:nvPr/>
        </p:nvPicPr>
        <p:blipFill>
          <a:blip r:embed="rId2"/>
          <a:stretch>
            <a:fillRect/>
          </a:stretch>
        </p:blipFill>
        <p:spPr>
          <a:xfrm>
            <a:off x="984250" y="3212976"/>
            <a:ext cx="7781925" cy="1133475"/>
          </a:xfrm>
          <a:prstGeom prst="rect">
            <a:avLst/>
          </a:prstGeom>
        </p:spPr>
      </p:pic>
    </p:spTree>
    <p:extLst>
      <p:ext uri="{BB962C8B-B14F-4D97-AF65-F5344CB8AC3E}">
        <p14:creationId xmlns:p14="http://schemas.microsoft.com/office/powerpoint/2010/main" val="2469685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1C41DA3A-912E-4DB5-9F14-04D1EC6ECC25}"/>
              </a:ext>
            </a:extLst>
          </p:cNvPr>
          <p:cNvSpPr>
            <a:spLocks noGrp="1"/>
          </p:cNvSpPr>
          <p:nvPr>
            <p:ph type="title"/>
          </p:nvPr>
        </p:nvSpPr>
        <p:spPr/>
        <p:txBody>
          <a:bodyPr/>
          <a:lstStyle/>
          <a:p>
            <a:r>
              <a:rPr lang="en-US" altLang="zh-TW" dirty="0"/>
              <a:t>Simulation Result</a:t>
            </a:r>
            <a:endParaRPr lang="zh-TW" altLang="en-US" dirty="0"/>
          </a:p>
        </p:txBody>
      </p:sp>
      <p:sp>
        <p:nvSpPr>
          <p:cNvPr id="3" name="內容版面配置區 2">
            <a:extLst>
              <a:ext uri="{FF2B5EF4-FFF2-40B4-BE49-F238E27FC236}">
                <a16:creationId xmlns="" xmlns:a16="http://schemas.microsoft.com/office/drawing/2014/main" id="{88F06D5A-723A-419F-AE6A-D999F07C0E62}"/>
              </a:ext>
            </a:extLst>
          </p:cNvPr>
          <p:cNvSpPr>
            <a:spLocks noGrp="1"/>
          </p:cNvSpPr>
          <p:nvPr>
            <p:ph idx="1"/>
          </p:nvPr>
        </p:nvSpPr>
        <p:spPr/>
        <p:txBody>
          <a:bodyPr/>
          <a:lstStyle/>
          <a:p>
            <a:r>
              <a:rPr lang="en-US" altLang="zh-TW" sz="2000" dirty="0"/>
              <a:t>Pass criterion: PER &lt; 10%</a:t>
            </a:r>
          </a:p>
          <a:p>
            <a:r>
              <a:rPr lang="en-US" altLang="zh-TW" sz="2000" dirty="0"/>
              <a:t>Payload length = 20B</a:t>
            </a:r>
          </a:p>
          <a:p>
            <a:r>
              <a:rPr lang="en-US" altLang="zh-TW" sz="2000" dirty="0"/>
              <a:t>Ideal time and frequency synchronization and channel estimation</a:t>
            </a:r>
            <a:endParaRPr lang="zh-TW" altLang="en-US" sz="2000" dirty="0"/>
          </a:p>
        </p:txBody>
      </p:sp>
      <p:sp>
        <p:nvSpPr>
          <p:cNvPr id="4" name="日期版面配置區 3">
            <a:extLst>
              <a:ext uri="{FF2B5EF4-FFF2-40B4-BE49-F238E27FC236}">
                <a16:creationId xmlns="" xmlns:a16="http://schemas.microsoft.com/office/drawing/2014/main" id="{A21AA0C0-C8AE-4998-957A-6F1D2A807369}"/>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4">
            <a:extLst>
              <a:ext uri="{FF2B5EF4-FFF2-40B4-BE49-F238E27FC236}">
                <a16:creationId xmlns="" xmlns:a16="http://schemas.microsoft.com/office/drawing/2014/main" id="{892E7947-E520-4364-9BBD-9488965EE35D}"/>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 xmlns:a16="http://schemas.microsoft.com/office/drawing/2014/main" id="{3C07C6DB-52C3-46D1-B397-4F27A2A27602}"/>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7</a:t>
            </a:fld>
            <a:endParaRPr lang="en-US" altLang="zh-TW"/>
          </a:p>
        </p:txBody>
      </p:sp>
      <p:graphicFrame>
        <p:nvGraphicFramePr>
          <p:cNvPr id="7" name="表格 7">
            <a:extLst>
              <a:ext uri="{FF2B5EF4-FFF2-40B4-BE49-F238E27FC236}">
                <a16:creationId xmlns="" xmlns:a16="http://schemas.microsoft.com/office/drawing/2014/main" id="{931BB604-E9D7-41D0-A910-00F26B43A5A7}"/>
              </a:ext>
            </a:extLst>
          </p:cNvPr>
          <p:cNvGraphicFramePr>
            <a:graphicFrameLocks noGrp="1"/>
          </p:cNvGraphicFramePr>
          <p:nvPr>
            <p:extLst>
              <p:ext uri="{D42A27DB-BD31-4B8C-83A1-F6EECF244321}">
                <p14:modId xmlns:p14="http://schemas.microsoft.com/office/powerpoint/2010/main" val="3135930281"/>
              </p:ext>
            </p:extLst>
          </p:nvPr>
        </p:nvGraphicFramePr>
        <p:xfrm>
          <a:off x="1485900" y="3429000"/>
          <a:ext cx="6110435" cy="2225040"/>
        </p:xfrm>
        <a:graphic>
          <a:graphicData uri="http://schemas.openxmlformats.org/drawingml/2006/table">
            <a:tbl>
              <a:tblPr firstRow="1" bandRow="1">
                <a:tableStyleId>{5C22544A-7EE6-4342-B048-85BDC9FD1C3A}</a:tableStyleId>
              </a:tblPr>
              <a:tblGrid>
                <a:gridCol w="1222087">
                  <a:extLst>
                    <a:ext uri="{9D8B030D-6E8A-4147-A177-3AD203B41FA5}">
                      <a16:colId xmlns="" xmlns:a16="http://schemas.microsoft.com/office/drawing/2014/main" val="21942586"/>
                    </a:ext>
                  </a:extLst>
                </a:gridCol>
                <a:gridCol w="1222087">
                  <a:extLst>
                    <a:ext uri="{9D8B030D-6E8A-4147-A177-3AD203B41FA5}">
                      <a16:colId xmlns="" xmlns:a16="http://schemas.microsoft.com/office/drawing/2014/main" val="1441676285"/>
                    </a:ext>
                  </a:extLst>
                </a:gridCol>
                <a:gridCol w="1222087">
                  <a:extLst>
                    <a:ext uri="{9D8B030D-6E8A-4147-A177-3AD203B41FA5}">
                      <a16:colId xmlns="" xmlns:a16="http://schemas.microsoft.com/office/drawing/2014/main" val="3847866683"/>
                    </a:ext>
                  </a:extLst>
                </a:gridCol>
                <a:gridCol w="1222087">
                  <a:extLst>
                    <a:ext uri="{9D8B030D-6E8A-4147-A177-3AD203B41FA5}">
                      <a16:colId xmlns="" xmlns:a16="http://schemas.microsoft.com/office/drawing/2014/main" val="1399105549"/>
                    </a:ext>
                  </a:extLst>
                </a:gridCol>
                <a:gridCol w="1222087">
                  <a:extLst>
                    <a:ext uri="{9D8B030D-6E8A-4147-A177-3AD203B41FA5}">
                      <a16:colId xmlns="" xmlns:a16="http://schemas.microsoft.com/office/drawing/2014/main" val="2138529887"/>
                    </a:ext>
                  </a:extLst>
                </a:gridCol>
              </a:tblGrid>
              <a:tr h="370840">
                <a:tc>
                  <a:txBody>
                    <a:bodyPr/>
                    <a:lstStyle/>
                    <a:p>
                      <a:r>
                        <a:rPr lang="en-US" altLang="zh-TW" sz="1400" dirty="0"/>
                        <a:t>Option</a:t>
                      </a:r>
                      <a:endParaRPr lang="zh-TW" altLang="en-US" sz="1400" dirty="0"/>
                    </a:p>
                  </a:txBody>
                  <a:tcPr/>
                </a:tc>
                <a:tc>
                  <a:txBody>
                    <a:bodyPr/>
                    <a:lstStyle/>
                    <a:p>
                      <a:r>
                        <a:rPr lang="en-US" altLang="zh-TW" sz="1400" dirty="0"/>
                        <a:t>MCS</a:t>
                      </a:r>
                      <a:endParaRPr lang="zh-TW" altLang="en-US" sz="1400" dirty="0"/>
                    </a:p>
                  </a:txBody>
                  <a:tcPr/>
                </a:tc>
                <a:tc>
                  <a:txBody>
                    <a:bodyPr/>
                    <a:lstStyle/>
                    <a:p>
                      <a:r>
                        <a:rPr lang="en-US" altLang="zh-TW" sz="1400" dirty="0"/>
                        <a:t>PHR only</a:t>
                      </a:r>
                      <a:endParaRPr lang="zh-TW" altLang="en-US" sz="1400" dirty="0"/>
                    </a:p>
                  </a:txBody>
                  <a:tcPr/>
                </a:tc>
                <a:tc>
                  <a:txBody>
                    <a:bodyPr/>
                    <a:lstStyle/>
                    <a:p>
                      <a:r>
                        <a:rPr lang="en-US" altLang="zh-TW" sz="1400" dirty="0"/>
                        <a:t>PHR+PHR2</a:t>
                      </a:r>
                      <a:endParaRPr lang="zh-TW" altLang="en-US" sz="1400" dirty="0"/>
                    </a:p>
                  </a:txBody>
                  <a:tcPr/>
                </a:tc>
                <a:tc>
                  <a:txBody>
                    <a:bodyPr/>
                    <a:lstStyle/>
                    <a:p>
                      <a:r>
                        <a:rPr lang="en-US" altLang="zh-TW" sz="1400" dirty="0"/>
                        <a:t>Diff</a:t>
                      </a:r>
                      <a:endParaRPr lang="zh-TW" altLang="en-US" sz="1400" dirty="0"/>
                    </a:p>
                  </a:txBody>
                  <a:tcPr/>
                </a:tc>
                <a:extLst>
                  <a:ext uri="{0D108BD9-81ED-4DB2-BD59-A6C34878D82A}">
                    <a16:rowId xmlns="" xmlns:a16="http://schemas.microsoft.com/office/drawing/2014/main" val="1785743239"/>
                  </a:ext>
                </a:extLst>
              </a:tr>
              <a:tr h="370840">
                <a:tc>
                  <a:txBody>
                    <a:bodyPr/>
                    <a:lstStyle/>
                    <a:p>
                      <a:r>
                        <a:rPr lang="en-US" altLang="zh-TW" sz="1400" dirty="0"/>
                        <a:t>3</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-119.9 dBm</a:t>
                      </a:r>
                      <a:endParaRPr lang="zh-TW" altLang="en-US" sz="1400" dirty="0"/>
                    </a:p>
                  </a:txBody>
                  <a:tcPr/>
                </a:tc>
                <a:tc>
                  <a:txBody>
                    <a:bodyPr/>
                    <a:lstStyle/>
                    <a:p>
                      <a:r>
                        <a:rPr lang="en-US" altLang="zh-TW" sz="1400" dirty="0"/>
                        <a:t>-121.6 dBm</a:t>
                      </a:r>
                      <a:endParaRPr lang="zh-TW" altLang="en-US" sz="1400" dirty="0"/>
                    </a:p>
                  </a:txBody>
                  <a:tcPr/>
                </a:tc>
                <a:tc>
                  <a:txBody>
                    <a:bodyPr/>
                    <a:lstStyle/>
                    <a:p>
                      <a:r>
                        <a:rPr lang="en-US" altLang="zh-TW" sz="1400" dirty="0"/>
                        <a:t>1.7 dB</a:t>
                      </a:r>
                      <a:endParaRPr lang="zh-TW" altLang="en-US" sz="1400" dirty="0"/>
                    </a:p>
                  </a:txBody>
                  <a:tcPr/>
                </a:tc>
                <a:extLst>
                  <a:ext uri="{0D108BD9-81ED-4DB2-BD59-A6C34878D82A}">
                    <a16:rowId xmlns="" xmlns:a16="http://schemas.microsoft.com/office/drawing/2014/main" val="3952495202"/>
                  </a:ext>
                </a:extLst>
              </a:tr>
              <a:tr h="370840">
                <a:tc>
                  <a:txBody>
                    <a:bodyPr/>
                    <a:lstStyle/>
                    <a:p>
                      <a:r>
                        <a:rPr lang="en-US" altLang="zh-TW" sz="1400" dirty="0"/>
                        <a:t>3</a:t>
                      </a:r>
                      <a:endParaRPr lang="zh-TW" altLang="en-US" sz="1400" dirty="0"/>
                    </a:p>
                  </a:txBody>
                  <a:tcPr/>
                </a:tc>
                <a:tc>
                  <a:txBody>
                    <a:bodyPr/>
                    <a:lstStyle/>
                    <a:p>
                      <a:r>
                        <a:rPr lang="en-US" altLang="zh-TW" sz="1400" dirty="0"/>
                        <a:t>1</a:t>
                      </a:r>
                      <a:endParaRPr lang="zh-TW" altLang="en-US" sz="1400" dirty="0"/>
                    </a:p>
                  </a:txBody>
                  <a:tcPr/>
                </a:tc>
                <a:tc>
                  <a:txBody>
                    <a:bodyPr/>
                    <a:lstStyle/>
                    <a:p>
                      <a:r>
                        <a:rPr lang="en-US" altLang="zh-TW" sz="1400" dirty="0"/>
                        <a:t>-118.4 dBm</a:t>
                      </a:r>
                      <a:endParaRPr lang="zh-TW" altLang="en-US" sz="1400" dirty="0"/>
                    </a:p>
                  </a:txBody>
                  <a:tcPr/>
                </a:tc>
                <a:tc>
                  <a:txBody>
                    <a:bodyPr/>
                    <a:lstStyle/>
                    <a:p>
                      <a:endParaRPr lang="zh-TW" altLang="en-US" sz="1400" dirty="0"/>
                    </a:p>
                  </a:txBody>
                  <a:tcPr/>
                </a:tc>
                <a:tc>
                  <a:txBody>
                    <a:bodyPr/>
                    <a:lstStyle/>
                    <a:p>
                      <a:endParaRPr lang="zh-TW" altLang="en-US" sz="1400" dirty="0"/>
                    </a:p>
                  </a:txBody>
                  <a:tcPr/>
                </a:tc>
                <a:extLst>
                  <a:ext uri="{0D108BD9-81ED-4DB2-BD59-A6C34878D82A}">
                    <a16:rowId xmlns="" xmlns:a16="http://schemas.microsoft.com/office/drawing/2014/main" val="2731992423"/>
                  </a:ext>
                </a:extLst>
              </a:tr>
              <a:tr h="370840">
                <a:tc>
                  <a:txBody>
                    <a:bodyPr/>
                    <a:lstStyle/>
                    <a:p>
                      <a:r>
                        <a:rPr lang="en-US" altLang="zh-TW" sz="1400" dirty="0"/>
                        <a:t>4</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-119.1 dBm</a:t>
                      </a:r>
                      <a:endParaRPr lang="zh-TW" altLang="en-US" sz="1400" dirty="0"/>
                    </a:p>
                  </a:txBody>
                  <a:tcPr/>
                </a:tc>
                <a:tc>
                  <a:txBody>
                    <a:bodyPr/>
                    <a:lstStyle/>
                    <a:p>
                      <a:r>
                        <a:rPr lang="en-US" altLang="zh-TW" sz="1400" dirty="0"/>
                        <a:t>-123.5 dBm</a:t>
                      </a:r>
                      <a:endParaRPr lang="zh-TW" altLang="en-US" sz="1400" dirty="0"/>
                    </a:p>
                  </a:txBody>
                  <a:tcPr/>
                </a:tc>
                <a:tc>
                  <a:txBody>
                    <a:bodyPr/>
                    <a:lstStyle/>
                    <a:p>
                      <a:r>
                        <a:rPr lang="en-US" altLang="zh-TW" sz="1400" dirty="0"/>
                        <a:t>4.4 dB</a:t>
                      </a:r>
                      <a:endParaRPr lang="zh-TW" altLang="en-US" sz="1400" dirty="0"/>
                    </a:p>
                  </a:txBody>
                  <a:tcPr/>
                </a:tc>
                <a:extLst>
                  <a:ext uri="{0D108BD9-81ED-4DB2-BD59-A6C34878D82A}">
                    <a16:rowId xmlns="" xmlns:a16="http://schemas.microsoft.com/office/drawing/2014/main" val="2835601000"/>
                  </a:ext>
                </a:extLst>
              </a:tr>
              <a:tr h="370840">
                <a:tc>
                  <a:txBody>
                    <a:bodyPr/>
                    <a:lstStyle/>
                    <a:p>
                      <a:r>
                        <a:rPr lang="en-US" altLang="zh-TW" sz="1400" dirty="0"/>
                        <a:t>4</a:t>
                      </a:r>
                      <a:endParaRPr lang="zh-TW" altLang="en-US" sz="1400" dirty="0"/>
                    </a:p>
                  </a:txBody>
                  <a:tcPr/>
                </a:tc>
                <a:tc>
                  <a:txBody>
                    <a:bodyPr/>
                    <a:lstStyle/>
                    <a:p>
                      <a:r>
                        <a:rPr lang="en-US" altLang="zh-TW" sz="1400" dirty="0"/>
                        <a:t>1</a:t>
                      </a:r>
                      <a:endParaRPr lang="zh-TW" altLang="en-US" sz="1400" dirty="0"/>
                    </a:p>
                  </a:txBody>
                  <a:tcPr/>
                </a:tc>
                <a:tc>
                  <a:txBody>
                    <a:bodyPr/>
                    <a:lstStyle/>
                    <a:p>
                      <a:r>
                        <a:rPr lang="en-US" altLang="zh-TW" sz="1400" dirty="0"/>
                        <a:t>-118.7 dBm</a:t>
                      </a:r>
                      <a:endParaRPr lang="zh-TW" altLang="en-US" sz="1400" dirty="0"/>
                    </a:p>
                  </a:txBody>
                  <a:tcPr/>
                </a:tc>
                <a:tc>
                  <a:txBody>
                    <a:bodyPr/>
                    <a:lstStyle/>
                    <a:p>
                      <a:r>
                        <a:rPr lang="en-US" altLang="zh-TW" sz="1400" dirty="0"/>
                        <a:t>-120.8 dBm</a:t>
                      </a:r>
                      <a:endParaRPr lang="zh-TW" altLang="en-US" sz="1400" dirty="0"/>
                    </a:p>
                  </a:txBody>
                  <a:tcPr/>
                </a:tc>
                <a:tc>
                  <a:txBody>
                    <a:bodyPr/>
                    <a:lstStyle/>
                    <a:p>
                      <a:r>
                        <a:rPr lang="en-US" altLang="zh-TW" sz="1400" dirty="0"/>
                        <a:t>2.1dB</a:t>
                      </a:r>
                      <a:endParaRPr lang="zh-TW" altLang="en-US" sz="1400" dirty="0"/>
                    </a:p>
                  </a:txBody>
                  <a:tcPr/>
                </a:tc>
                <a:extLst>
                  <a:ext uri="{0D108BD9-81ED-4DB2-BD59-A6C34878D82A}">
                    <a16:rowId xmlns="" xmlns:a16="http://schemas.microsoft.com/office/drawing/2014/main" val="266588607"/>
                  </a:ext>
                </a:extLst>
              </a:tr>
              <a:tr h="370840">
                <a:tc>
                  <a:txBody>
                    <a:bodyPr/>
                    <a:lstStyle/>
                    <a:p>
                      <a:r>
                        <a:rPr lang="en-US" altLang="zh-TW" sz="1400" dirty="0"/>
                        <a:t>4</a:t>
                      </a:r>
                      <a:endParaRPr lang="zh-TW" altLang="en-US" sz="1400" dirty="0"/>
                    </a:p>
                  </a:txBody>
                  <a:tcPr/>
                </a:tc>
                <a:tc>
                  <a:txBody>
                    <a:bodyPr/>
                    <a:lstStyle/>
                    <a:p>
                      <a:r>
                        <a:rPr lang="en-US" altLang="zh-TW" sz="1400" dirty="0"/>
                        <a:t>2</a:t>
                      </a:r>
                      <a:endParaRPr lang="zh-TW" altLang="en-US" sz="1400" dirty="0"/>
                    </a:p>
                  </a:txBody>
                  <a:tcPr/>
                </a:tc>
                <a:tc>
                  <a:txBody>
                    <a:bodyPr/>
                    <a:lstStyle/>
                    <a:p>
                      <a:r>
                        <a:rPr lang="en-US" altLang="zh-TW" sz="1400" dirty="0"/>
                        <a:t>-117.3 dBm</a:t>
                      </a:r>
                      <a:endParaRPr lang="zh-TW" altLang="en-US" sz="1400" dirty="0"/>
                    </a:p>
                  </a:txBody>
                  <a:tcPr/>
                </a:tc>
                <a:tc>
                  <a:txBody>
                    <a:bodyPr/>
                    <a:lstStyle/>
                    <a:p>
                      <a:endParaRPr lang="zh-TW" altLang="en-US" sz="1400" dirty="0"/>
                    </a:p>
                  </a:txBody>
                  <a:tcPr/>
                </a:tc>
                <a:tc>
                  <a:txBody>
                    <a:bodyPr/>
                    <a:lstStyle/>
                    <a:p>
                      <a:endParaRPr lang="zh-TW" altLang="en-US" sz="1400" dirty="0"/>
                    </a:p>
                  </a:txBody>
                  <a:tcPr/>
                </a:tc>
                <a:extLst>
                  <a:ext uri="{0D108BD9-81ED-4DB2-BD59-A6C34878D82A}">
                    <a16:rowId xmlns="" xmlns:a16="http://schemas.microsoft.com/office/drawing/2014/main" val="3678759866"/>
                  </a:ext>
                </a:extLst>
              </a:tr>
            </a:tbl>
          </a:graphicData>
        </a:graphic>
      </p:graphicFrame>
    </p:spTree>
    <p:extLst>
      <p:ext uri="{BB962C8B-B14F-4D97-AF65-F5344CB8AC3E}">
        <p14:creationId xmlns:p14="http://schemas.microsoft.com/office/powerpoint/2010/main" val="3274745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0E0BF6D5-2BBA-47DD-AAF8-087B5B654850}"/>
              </a:ext>
            </a:extLst>
          </p:cNvPr>
          <p:cNvSpPr>
            <a:spLocks noGrp="1"/>
          </p:cNvSpPr>
          <p:nvPr>
            <p:ph type="title"/>
          </p:nvPr>
        </p:nvSpPr>
        <p:spPr/>
        <p:txBody>
          <a:bodyPr/>
          <a:lstStyle/>
          <a:p>
            <a:r>
              <a:rPr lang="en-US" altLang="zh-TW"/>
              <a:t>Conclusions</a:t>
            </a:r>
            <a:endParaRPr lang="zh-TW" altLang="en-US" dirty="0"/>
          </a:p>
        </p:txBody>
      </p:sp>
      <p:sp>
        <p:nvSpPr>
          <p:cNvPr id="3" name="內容版面配置區 2">
            <a:extLst>
              <a:ext uri="{FF2B5EF4-FFF2-40B4-BE49-F238E27FC236}">
                <a16:creationId xmlns="" xmlns:a16="http://schemas.microsoft.com/office/drawing/2014/main" id="{87484B7F-9B81-4DD2-A213-CF173A1E1086}"/>
              </a:ext>
            </a:extLst>
          </p:cNvPr>
          <p:cNvSpPr>
            <a:spLocks noGrp="1"/>
          </p:cNvSpPr>
          <p:nvPr>
            <p:ph idx="1"/>
          </p:nvPr>
        </p:nvSpPr>
        <p:spPr/>
        <p:txBody>
          <a:bodyPr/>
          <a:lstStyle/>
          <a:p>
            <a:r>
              <a:rPr lang="en-US" altLang="zh-TW" dirty="0"/>
              <a:t>Proposed resolution</a:t>
            </a:r>
          </a:p>
          <a:p>
            <a:pPr lvl="1"/>
            <a:r>
              <a:rPr lang="en-US" altLang="zh-TW" dirty="0"/>
              <a:t>Backward compatible by keeping original PHR</a:t>
            </a:r>
          </a:p>
          <a:p>
            <a:pPr lvl="1"/>
            <a:r>
              <a:rPr lang="en-US" altLang="zh-TW" dirty="0"/>
              <a:t>Avoid sensitivity degradation by appending PHR2 with MCS0. </a:t>
            </a:r>
          </a:p>
          <a:p>
            <a:pPr lvl="1"/>
            <a:r>
              <a:rPr lang="en-US" altLang="zh-TW" dirty="0"/>
              <a:t>Additional symbols is minor for long packet with new low data rate.</a:t>
            </a:r>
            <a:endParaRPr lang="zh-TW" altLang="en-US" dirty="0"/>
          </a:p>
        </p:txBody>
      </p:sp>
      <p:sp>
        <p:nvSpPr>
          <p:cNvPr id="4" name="日期版面配置區 3">
            <a:extLst>
              <a:ext uri="{FF2B5EF4-FFF2-40B4-BE49-F238E27FC236}">
                <a16:creationId xmlns="" xmlns:a16="http://schemas.microsoft.com/office/drawing/2014/main" id="{D88E987D-1D40-467C-A6BF-E527DB331C92}"/>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4">
            <a:extLst>
              <a:ext uri="{FF2B5EF4-FFF2-40B4-BE49-F238E27FC236}">
                <a16:creationId xmlns="" xmlns:a16="http://schemas.microsoft.com/office/drawing/2014/main" id="{78795AAE-6034-4DFB-B6F4-2A171575ABBF}"/>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 xmlns:a16="http://schemas.microsoft.com/office/drawing/2014/main" id="{4E25B18A-2522-4D8C-86BD-2081A9B9DFE2}"/>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8</a:t>
            </a:fld>
            <a:endParaRPr lang="en-US" altLang="zh-TW"/>
          </a:p>
        </p:txBody>
      </p:sp>
    </p:spTree>
    <p:extLst>
      <p:ext uri="{BB962C8B-B14F-4D97-AF65-F5344CB8AC3E}">
        <p14:creationId xmlns:p14="http://schemas.microsoft.com/office/powerpoint/2010/main" val="2050375139"/>
      </p:ext>
    </p:extLst>
  </p:cSld>
  <p:clrMapOvr>
    <a:masterClrMapping/>
  </p:clrMapOvr>
</p:sld>
</file>

<file path=ppt/theme/theme1.xml><?xml version="1.0" encoding="utf-8"?>
<a:theme xmlns:a="http://schemas.openxmlformats.org/drawingml/2006/main" name="Office 佈景主題">
  <a:themeElements>
    <a:clrScheme name="Office 佈景主題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佈景主題">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TW"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TW"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佈景主題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佈景主題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佈景主題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佈景主題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佈景主題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佈景主題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佈景主題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IEEE-P802_15_-cid232-resolution</Template>
  <TotalTime>1870</TotalTime>
  <Words>811</Words>
  <Application>Microsoft Macintosh PowerPoint</Application>
  <PresentationFormat>如螢幕大小 (4:3)</PresentationFormat>
  <Paragraphs>147</Paragraphs>
  <Slides>8</Slides>
  <Notes>2</Notes>
  <HiddenSlides>0</HiddenSlides>
  <MMClips>0</MMClips>
  <ScaleCrop>false</ScaleCrop>
  <HeadingPairs>
    <vt:vector size="4" baseType="variant">
      <vt:variant>
        <vt:lpstr>佈景主題</vt:lpstr>
      </vt:variant>
      <vt:variant>
        <vt:i4>1</vt:i4>
      </vt:variant>
      <vt:variant>
        <vt:lpstr>投影片標題</vt:lpstr>
      </vt:variant>
      <vt:variant>
        <vt:i4>8</vt:i4>
      </vt:variant>
    </vt:vector>
  </HeadingPairs>
  <TitlesOfParts>
    <vt:vector size="9" baseType="lpstr">
      <vt:lpstr>Office 佈景主題</vt:lpstr>
      <vt:lpstr>PowerPoint 簡報</vt:lpstr>
      <vt:lpstr>SUN-OFDM PHR MCS Ambiguity Problem and the Resolution</vt:lpstr>
      <vt:lpstr>Problem Description</vt:lpstr>
      <vt:lpstr>Proposed Resolution (1/3)</vt:lpstr>
      <vt:lpstr>Proposed Resolution (2/3)</vt:lpstr>
      <vt:lpstr>Proposed Resolution (3/3)</vt:lpstr>
      <vt:lpstr>Simulation Result</vt:lpstr>
      <vt:lpstr>Conclusions</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subject>IEEE 802.15 &lt;subject&gt;</dc:subject>
  <dc:creator>js.jiang(江政憲)</dc:creator>
  <cp:keywords/>
  <dc:description>&lt;doc#&gt;</dc:description>
  <cp:lastModifiedBy>政憲 江</cp:lastModifiedBy>
  <cp:revision>157</cp:revision>
  <cp:lastPrinted>1998-02-10T13:28:06Z</cp:lastPrinted>
  <dcterms:created xsi:type="dcterms:W3CDTF">2020-02-20T01:54:49Z</dcterms:created>
  <dcterms:modified xsi:type="dcterms:W3CDTF">2020-10-31T20:28:05Z</dcterms:modified>
</cp:coreProperties>
</file>