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2" r:id="rId6"/>
    <p:sldId id="346" r:id="rId7"/>
    <p:sldId id="337" r:id="rId8"/>
    <p:sldId id="340" r:id="rId9"/>
    <p:sldId id="345" r:id="rId10"/>
    <p:sldId id="344" r:id="rId11"/>
    <p:sldId id="34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48"/>
    <p:restoredTop sz="95701" autoAdjust="0"/>
  </p:normalViewPr>
  <p:slideViewPr>
    <p:cSldViewPr>
      <p:cViewPr varScale="1">
        <p:scale>
          <a:sx n="109" d="100"/>
          <a:sy n="109" d="100"/>
        </p:scale>
        <p:origin x="25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8067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4740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15-20-0304-00-secn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0/15-20-0280-00-0000-moving-drafts-to-sa-ballo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22/dcn/19/22-19-0028-01-0003-updated-csd-for-p802-22-3-transfer-of-project-to-ieee-802-15-w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Nov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4 Nov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Nov 2020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Don Sturek</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 4,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Nov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Approve draft D2 to SA Ballot</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Begin SA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Nov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November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SA Ballot draft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If finished with SA Ballot, declare victory!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42285694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Sending WG drafts to SA Ballot</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Instructions in:</a:t>
            </a:r>
          </a:p>
          <a:p>
            <a:pPr marL="914400" lvl="1" indent="-457200" eaLnBrk="1" hangingPunct="1">
              <a:spcBef>
                <a:spcPts val="375"/>
              </a:spcBef>
              <a:buSzPct val="100000"/>
              <a:buFont typeface="Arial" panose="020B0604020202020204" pitchFamily="34" charset="0"/>
              <a:buChar char="•"/>
            </a:pPr>
            <a:r>
              <a:rPr lang="en-US" altLang="en-US" sz="2800" dirty="0">
                <a:solidFill>
                  <a:schemeClr val="tx1"/>
                </a:solidFill>
                <a:hlinkClick r:id="rId3"/>
              </a:rPr>
              <a:t>https://mentor.ieee.org/802.15/dcn/20/15-20-0280-00-0000-moving-drafts-to-sa-ballots.pptx</a:t>
            </a:r>
            <a:r>
              <a:rPr lang="en-US" altLang="en-US" sz="2800" dirty="0">
                <a:solidFill>
                  <a:schemeClr val="tx1"/>
                </a:solidFill>
              </a:rPr>
              <a:t>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dirty="0">
                <a:solidFill>
                  <a:schemeClr val="tx1"/>
                </a:solidFill>
              </a:rPr>
              <a:t>Approve sending 802.15.4y D2 to SA Ballot</a:t>
            </a:r>
            <a:br>
              <a:rPr lang="en-US" sz="2400" dirty="0">
                <a:solidFill>
                  <a:schemeClr val="tx1"/>
                </a:solidFill>
              </a:rPr>
            </a:br>
            <a:r>
              <a:rPr lang="en-US" sz="2400" dirty="0">
                <a:solidFill>
                  <a:schemeClr val="tx1"/>
                </a:solidFill>
              </a:rPr>
              <a:t>Confirm the CSD for 802.15.4y in </a:t>
            </a:r>
            <a:r>
              <a:rPr lang="en-US" sz="2400" dirty="0">
                <a:solidFill>
                  <a:schemeClr val="tx1"/>
                </a:solidFill>
                <a:hlinkClick r:id="rId3">
                  <a:extLst>
                    <a:ext uri="{A12FA001-AC4F-418D-AE19-62706E023703}">
                      <ahyp:hlinkClr xmlns:ahyp="http://schemas.microsoft.com/office/drawing/2018/hyperlinkcolor" val="tx"/>
                    </a:ext>
                  </a:extLst>
                </a:hlinkClick>
              </a:rPr>
              <a:t>https://mentor.ieee.org/802.15/dcn/18/15-18-0040-07-secn-draft-csd-for-4y.docx</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dirty="0">
                <a:solidFill>
                  <a:schemeClr val="tx1"/>
                </a:solidFill>
              </a:rPr>
              <a:t>Approve sending 802.15.4y D2 to SA Ballot</a:t>
            </a:r>
            <a:br>
              <a:rPr lang="en-US" sz="2400" dirty="0">
                <a:solidFill>
                  <a:schemeClr val="tx1"/>
                </a:solidFill>
              </a:rPr>
            </a:br>
            <a:r>
              <a:rPr lang="en-US" sz="2400" dirty="0">
                <a:solidFill>
                  <a:schemeClr val="tx1"/>
                </a:solidFill>
              </a:rPr>
              <a:t>Confirm the CSD for 802.15.4y in </a:t>
            </a:r>
            <a:r>
              <a:rPr lang="en-US" sz="2400" dirty="0">
                <a:solidFill>
                  <a:schemeClr val="tx1"/>
                </a:solidFill>
                <a:hlinkClick r:id="rId3">
                  <a:extLst>
                    <a:ext uri="{A12FA001-AC4F-418D-AE19-62706E023703}">
                      <ahyp:hlinkClr xmlns:ahyp="http://schemas.microsoft.com/office/drawing/2018/hyperlinkcolor" val="tx"/>
                    </a:ext>
                  </a:extLst>
                </a:hlinkClick>
              </a:rPr>
              <a:t>https://mentor.ieee.org/802.15/dcn/18/15-18-0040-07-secn-draft-csd-for-4y.docx</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Don Sturek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2823792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41144</TotalTime>
  <Words>877</Words>
  <Application>Microsoft Macintosh PowerPoint</Application>
  <PresentationFormat>On-screen Show (4:3)</PresentationFormat>
  <Paragraphs>141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769</cp:revision>
  <cp:lastPrinted>2015-07-14T16:02:16Z</cp:lastPrinted>
  <dcterms:created xsi:type="dcterms:W3CDTF">2009-07-12T16:25:16Z</dcterms:created>
  <dcterms:modified xsi:type="dcterms:W3CDTF">2020-10-30T21:07:10Z</dcterms:modified>
  <cp:category/>
</cp:coreProperties>
</file>