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0" r:id="rId3"/>
    <p:sldId id="316" r:id="rId4"/>
    <p:sldId id="317" r:id="rId5"/>
    <p:sldId id="318" r:id="rId6"/>
    <p:sldId id="319" r:id="rId7"/>
    <p:sldId id="320" r:id="rId8"/>
    <p:sldId id="261" r:id="rId9"/>
    <p:sldId id="262" r:id="rId10"/>
    <p:sldId id="263" r:id="rId11"/>
    <p:sldId id="321" r:id="rId12"/>
    <p:sldId id="32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69" autoAdjust="0"/>
    <p:restoredTop sz="94286" autoAdjust="0"/>
  </p:normalViewPr>
  <p:slideViewPr>
    <p:cSldViewPr>
      <p:cViewPr varScale="1">
        <p:scale>
          <a:sx n="120" d="100"/>
          <a:sy n="120" d="100"/>
        </p:scale>
        <p:origin x="230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Nov 2020</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802.15-20-0303-01-secn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 2020</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Nov 2020 Plenary]</a:t>
            </a:r>
          </a:p>
          <a:p>
            <a:pPr>
              <a:defRPr/>
            </a:pPr>
            <a:r>
              <a:rPr lang="en-US" altLang="en-US" sz="1600" b="1" dirty="0">
                <a:solidFill>
                  <a:schemeClr val="tx2"/>
                </a:solidFill>
              </a:rPr>
              <a:t>Date Submitted: </a:t>
            </a:r>
            <a:r>
              <a:rPr lang="en-US" altLang="en-US" sz="1600" dirty="0">
                <a:solidFill>
                  <a:schemeClr val="tx2"/>
                </a:solidFill>
              </a:rPr>
              <a:t>[11 Nov 2020]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Nov 2020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Nov 3 PM2 (4-6pm)</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Oct 13 CRG call:   15-20-0289-00</a:t>
            </a:r>
          </a:p>
          <a:p>
            <a:pPr lvl="1"/>
            <a:r>
              <a:rPr lang="en-US" sz="1400" dirty="0"/>
              <a:t>Approve Meeting Minutes from Sept interim:  15-20-0242-00</a:t>
            </a:r>
          </a:p>
          <a:p>
            <a:pPr lvl="1"/>
            <a:r>
              <a:rPr lang="en-US" sz="1400" dirty="0"/>
              <a:t>Create motions for 4y CRG.</a:t>
            </a:r>
          </a:p>
          <a:p>
            <a:pPr lvl="1"/>
            <a:r>
              <a:rPr lang="en-US" sz="1400" dirty="0"/>
              <a:t>Review/update timeline</a:t>
            </a:r>
          </a:p>
          <a:p>
            <a:pPr lvl="1"/>
            <a:r>
              <a:rPr lang="en-US" sz="1400" dirty="0"/>
              <a:t>Create Closing Report</a:t>
            </a:r>
          </a:p>
          <a:p>
            <a:pPr lvl="1"/>
            <a:r>
              <a:rPr lang="en-US" sz="1400" dirty="0"/>
              <a:t>Any other business</a:t>
            </a:r>
          </a:p>
          <a:p>
            <a:pPr lvl="1"/>
            <a:r>
              <a:rPr lang="en-US" sz="1400" dirty="0"/>
              <a:t>Adjourn (or recess) 4y SECN</a:t>
            </a:r>
          </a:p>
          <a:p>
            <a:pPr marL="457200" lvl="1" indent="0">
              <a:buNone/>
            </a:pP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a:t>Wednesday Nov 4 PM2 </a:t>
            </a:r>
            <a:r>
              <a:rPr lang="en-US" sz="1800" dirty="0"/>
              <a:t>(4-6pm</a:t>
            </a:r>
            <a:r>
              <a:rPr lang="en-US" sz="1800"/>
              <a:t>) If </a:t>
            </a:r>
            <a:r>
              <a:rPr lang="en-US" sz="1800" dirty="0"/>
              <a:t>needed</a:t>
            </a:r>
          </a:p>
          <a:p>
            <a:pPr lvl="1"/>
            <a:r>
              <a:rPr lang="en-US" sz="1400" dirty="0"/>
              <a:t>Open</a:t>
            </a:r>
          </a:p>
          <a:p>
            <a:pPr lvl="1"/>
            <a:r>
              <a:rPr lang="en-US" sz="1400" dirty="0"/>
              <a:t>Approval of the Agenda</a:t>
            </a:r>
          </a:p>
          <a:p>
            <a:pPr lvl="1"/>
            <a:r>
              <a:rPr lang="en-US" sz="1400" dirty="0"/>
              <a:t>Create motions for 4y CRG.</a:t>
            </a:r>
          </a:p>
          <a:p>
            <a:pPr lvl="1"/>
            <a:r>
              <a:rPr lang="en-US" sz="1400" dirty="0"/>
              <a:t>Review/update timeline</a:t>
            </a:r>
          </a:p>
          <a:p>
            <a:pPr lvl="1"/>
            <a:r>
              <a:rPr lang="en-US" sz="1400" dirty="0"/>
              <a:t>Create Closing Report</a:t>
            </a:r>
          </a:p>
          <a:p>
            <a:pPr lvl="1"/>
            <a:r>
              <a:rPr lang="en-US" sz="1400" dirty="0"/>
              <a:t>Any other business</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Nov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of LB181 (2</a:t>
            </a:r>
            <a:r>
              <a:rPr lang="en-US" baseline="30000" dirty="0"/>
              <a:t>nd</a:t>
            </a:r>
            <a:r>
              <a:rPr lang="en-US" dirty="0"/>
              <a:t> WG recirculation)</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YES:  5,  NO:  0, ABSTAIN:  0</a:t>
            </a:r>
          </a:p>
          <a:p>
            <a:pPr marL="800100" indent="-457200">
              <a:spcBef>
                <a:spcPts val="375"/>
              </a:spcBef>
              <a:buSzPct val="100000"/>
            </a:pPr>
            <a:r>
              <a:rPr lang="en-US" altLang="en-US" dirty="0">
                <a:solidFill>
                  <a:srgbClr val="000000"/>
                </a:solidFill>
              </a:rPr>
              <a:t>No comments filed</a:t>
            </a:r>
          </a:p>
          <a:p>
            <a:pPr marL="800100" indent="-457200">
              <a:spcBef>
                <a:spcPts val="375"/>
              </a:spcBef>
              <a:buSzPct val="100000"/>
            </a:pPr>
            <a:r>
              <a:rPr lang="en-US" altLang="en-US" dirty="0">
                <a:solidFill>
                  <a:srgbClr val="000000"/>
                </a:solidFill>
              </a:rPr>
              <a:t>Only 1 NO voter remains from original WG ballot (LB167).  Have reached out to that person to clear that NO vote</a:t>
            </a:r>
            <a:endParaRPr lang="en-US" dirty="0"/>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36233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Next steps to SA Ballot</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SA ballot pool open now, closes Nov 6</a:t>
            </a:r>
          </a:p>
          <a:p>
            <a:pPr marL="800100" indent="-457200">
              <a:spcBef>
                <a:spcPts val="375"/>
              </a:spcBef>
              <a:buSzPct val="100000"/>
            </a:pPr>
            <a:r>
              <a:rPr lang="en-US" altLang="en-US" dirty="0">
                <a:solidFill>
                  <a:srgbClr val="000000"/>
                </a:solidFill>
              </a:rPr>
              <a:t>MEC review complete.  Plan to add the comments to the SA </a:t>
            </a:r>
            <a:r>
              <a:rPr lang="en-US" altLang="en-US">
                <a:solidFill>
                  <a:srgbClr val="000000"/>
                </a:solidFill>
              </a:rPr>
              <a:t>Ballot response</a:t>
            </a:r>
            <a:endParaRPr lang="en-US" altLang="en-US"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12</a:t>
            </a:fld>
            <a:endParaRPr lang="en-US" altLang="en-US"/>
          </a:p>
        </p:txBody>
      </p:sp>
    </p:spTree>
    <p:extLst>
      <p:ext uri="{BB962C8B-B14F-4D97-AF65-F5344CB8AC3E}">
        <p14:creationId xmlns:p14="http://schemas.microsoft.com/office/powerpoint/2010/main" val="357908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Nov 2020 Plenary</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Nov 2020</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br>
              <a:rPr lang="en-US" dirty="0"/>
            </a:br>
            <a:r>
              <a:rPr lang="en-US" dirty="0"/>
              <a:t>Nov 2-6</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43142824"/>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txBody>
                  <a:tcPr/>
                </a:tc>
                <a:tc>
                  <a:txBody>
                    <a:bodyPr/>
                    <a:lstStyle/>
                    <a:p>
                      <a:endParaRPr lang="en-US" dirty="0"/>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 </a:t>
                      </a:r>
                      <a:br>
                        <a:rPr lang="en-US" sz="1800" kern="1200" dirty="0">
                          <a:solidFill>
                            <a:schemeClr val="dk1"/>
                          </a:solidFill>
                          <a:latin typeface="+mn-lt"/>
                          <a:ea typeface="+mn-ea"/>
                          <a:cs typeface="+mn-cs"/>
                        </a:rPr>
                      </a:br>
                      <a:r>
                        <a:rPr lang="en-US" sz="1800" kern="1200" dirty="0">
                          <a:solidFill>
                            <a:schemeClr val="dk1"/>
                          </a:solidFill>
                          <a:latin typeface="+mn-lt"/>
                          <a:ea typeface="+mn-ea"/>
                          <a:cs typeface="+mn-cs"/>
                        </a:rPr>
                        <a:t>(4-6pm EDT)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 </a:t>
                      </a:r>
                      <a:br>
                        <a:rPr lang="en-US" sz="1800" kern="1200" dirty="0">
                          <a:solidFill>
                            <a:schemeClr val="dk1"/>
                          </a:solidFill>
                          <a:latin typeface="+mn-lt"/>
                          <a:ea typeface="+mn-ea"/>
                          <a:cs typeface="+mn-cs"/>
                        </a:rPr>
                      </a:br>
                      <a:r>
                        <a:rPr lang="en-US" sz="1800" kern="1200" dirty="0">
                          <a:solidFill>
                            <a:schemeClr val="dk1"/>
                          </a:solidFill>
                          <a:latin typeface="+mn-lt"/>
                          <a:ea typeface="+mn-ea"/>
                          <a:cs typeface="+mn-cs"/>
                        </a:rPr>
                        <a:t>(4-6pm EDT)</a:t>
                      </a:r>
                    </a:p>
                  </a:txBody>
                  <a:tcPr anchor="ct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2020</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Motions to move the D2 draft to Sponsor Ballot</a:t>
            </a:r>
          </a:p>
          <a:p>
            <a:pPr marL="800100" indent="-457200">
              <a:spcBef>
                <a:spcPts val="375"/>
              </a:spcBef>
              <a:buSzPct val="100000"/>
            </a:pPr>
            <a:r>
              <a:rPr lang="en-US" altLang="en-US" dirty="0">
                <a:solidFill>
                  <a:srgbClr val="000000"/>
                </a:solidFill>
              </a:rPr>
              <a:t>Create CRG for comment resolution</a:t>
            </a:r>
          </a:p>
          <a:p>
            <a:pPr marL="800100" indent="-457200">
              <a:spcBef>
                <a:spcPts val="375"/>
              </a:spcBef>
              <a:buSzPct val="100000"/>
            </a:pPr>
            <a:r>
              <a:rPr lang="en-US"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1854</TotalTime>
  <Words>1532</Words>
  <Application>Microsoft Macintosh PowerPoint</Application>
  <PresentationFormat>On-screen Show (4:3)</PresentationFormat>
  <Paragraphs>132</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Helvetica</vt:lpstr>
      <vt:lpstr>Monotype Sorts</vt:lpstr>
      <vt:lpstr>Times New Roman</vt:lpstr>
      <vt:lpstr>IEEE-P802_15_Rbt</vt:lpstr>
      <vt:lpstr>PowerPoint Presentation</vt:lpstr>
      <vt:lpstr>802.15.4y SECN Agenda Nov 2020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 Nov 2-6</vt:lpstr>
      <vt:lpstr>Main Agenda Items for the Week</vt:lpstr>
      <vt:lpstr>Draft Agenda</vt:lpstr>
      <vt:lpstr>Results of LB181 (2nd WG recirculation)</vt:lpstr>
      <vt:lpstr>Next steps to SA Ballot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430</cp:revision>
  <cp:lastPrinted>1998-02-10T13:28:06Z</cp:lastPrinted>
  <dcterms:created xsi:type="dcterms:W3CDTF">2017-03-12T21:31:02Z</dcterms:created>
  <dcterms:modified xsi:type="dcterms:W3CDTF">2020-11-03T15:30:33Z</dcterms:modified>
</cp:coreProperties>
</file>