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802-15-20-0302-01</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00BECED7-578C-48D2-A1D8-C319AA4CA741}"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2020</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802-15-20-0302-01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34CBF9E4-1FE4-4166-9DB1-F927D26A38DB}"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2020</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802-15-20-0302-01</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2DF2B6D-20E0-4A6B-8FC4-5E79B7CFB61C}"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2020</a:t>
            </a:r>
            <a:endParaRPr b="0" lang="fi-FI" sz="1400" spc="-1" strike="noStrike">
              <a:latin typeface="Arial"/>
            </a:endParaRPr>
          </a:p>
        </p:txBody>
      </p:sp>
      <p:sp>
        <p:nvSpPr>
          <p:cNvPr id="100"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fi-FI" sz="1800" spc="-1" strike="noStrike">
                <a:latin typeface="Arial"/>
              </a:rPr>
              <a:t>Click to edit the title text format</a:t>
            </a:r>
            <a:endParaRPr b="0" lang="fi-FI" sz="1800" spc="-1" strike="noStrike">
              <a:latin typeface="Arial"/>
            </a:endParaRPr>
          </a:p>
        </p:txBody>
      </p:sp>
      <p:sp>
        <p:nvSpPr>
          <p:cNvPr id="101"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1800" spc="-1" strike="noStrike">
                <a:latin typeface="Arial"/>
              </a:rPr>
              <a:t>Click to edit the outline text format</a:t>
            </a:r>
            <a:endParaRPr b="0" lang="fi-FI" sz="1800" spc="-1" strike="noStrike">
              <a:latin typeface="Arial"/>
            </a:endParaRPr>
          </a:p>
          <a:p>
            <a:pPr lvl="1" marL="864000" indent="-324000">
              <a:spcBef>
                <a:spcPts val="1134"/>
              </a:spcBef>
              <a:buClr>
                <a:srgbClr val="000000"/>
              </a:buClr>
              <a:buSzPct val="75000"/>
              <a:buFont typeface="Symbol" charset="2"/>
              <a:buChar char=""/>
            </a:pPr>
            <a:r>
              <a:rPr b="0" lang="fi-FI" sz="1800" spc="-1" strike="noStrike">
                <a:latin typeface="Arial"/>
              </a:rPr>
              <a:t>Second Outline Level</a:t>
            </a:r>
            <a:endParaRPr b="0" lang="fi-FI" sz="1800" spc="-1" strike="noStrike">
              <a:latin typeface="Arial"/>
            </a:endParaRPr>
          </a:p>
          <a:p>
            <a:pPr lvl="2" marL="1296000" indent="-288000">
              <a:spcBef>
                <a:spcPts val="850"/>
              </a:spcBef>
              <a:buClr>
                <a:srgbClr val="000000"/>
              </a:buClr>
              <a:buSzPct val="45000"/>
              <a:buFont typeface="Wingdings" charset="2"/>
              <a:buChar char=""/>
            </a:pPr>
            <a:r>
              <a:rPr b="0" lang="fi-FI" sz="1800" spc="-1" strike="noStrike">
                <a:latin typeface="Arial"/>
              </a:rPr>
              <a:t>Third Outline Level</a:t>
            </a:r>
            <a:endParaRPr b="0" lang="fi-FI" sz="1800" spc="-1" strike="noStrike">
              <a:latin typeface="Arial"/>
            </a:endParaRPr>
          </a:p>
          <a:p>
            <a:pPr lvl="3" marL="1728000" indent="-216000">
              <a:spcBef>
                <a:spcPts val="567"/>
              </a:spcBef>
              <a:buClr>
                <a:srgbClr val="000000"/>
              </a:buClr>
              <a:buSzPct val="75000"/>
              <a:buFont typeface="Symbol" charset="2"/>
              <a:buChar char=""/>
            </a:pPr>
            <a:r>
              <a:rPr b="0" lang="fi-FI" sz="1800" spc="-1" strike="noStrike">
                <a:latin typeface="Arial"/>
              </a:rPr>
              <a:t>Fourth Outline Level</a:t>
            </a:r>
            <a:endParaRPr b="0" lang="fi-FI" sz="1800" spc="-1" strike="noStrike">
              <a:latin typeface="Arial"/>
            </a:endParaRPr>
          </a:p>
          <a:p>
            <a:pPr lvl="4" marL="2160000" indent="-216000">
              <a:spcBef>
                <a:spcPts val="283"/>
              </a:spcBef>
              <a:buClr>
                <a:srgbClr val="000000"/>
              </a:buClr>
              <a:buSzPct val="45000"/>
              <a:buFont typeface="Wingdings" charset="2"/>
              <a:buChar char=""/>
            </a:pPr>
            <a:r>
              <a:rPr b="0" lang="fi-FI" sz="1800" spc="-1" strike="noStrike">
                <a:latin typeface="Arial"/>
              </a:rPr>
              <a:t>Fifth Outline Level</a:t>
            </a:r>
            <a:endParaRPr b="0" lang="fi-FI" sz="1800" spc="-1" strike="noStrike">
              <a:latin typeface="Arial"/>
            </a:endParaRPr>
          </a:p>
          <a:p>
            <a:pPr lvl="5" marL="2592000" indent="-216000">
              <a:spcBef>
                <a:spcPts val="283"/>
              </a:spcBef>
              <a:buClr>
                <a:srgbClr val="000000"/>
              </a:buClr>
              <a:buSzPct val="45000"/>
              <a:buFont typeface="Wingdings" charset="2"/>
              <a:buChar char=""/>
            </a:pPr>
            <a:r>
              <a:rPr b="0" lang="fi-FI" sz="1800" spc="-1" strike="noStrike">
                <a:latin typeface="Arial"/>
              </a:rPr>
              <a:t>Sixth Outline Level</a:t>
            </a:r>
            <a:endParaRPr b="0" lang="fi-FI" sz="1800" spc="-1" strike="noStrike">
              <a:latin typeface="Arial"/>
            </a:endParaRPr>
          </a:p>
          <a:p>
            <a:pPr lvl="6" marL="3024000" indent="-216000">
              <a:spcBef>
                <a:spcPts val="283"/>
              </a:spcBef>
              <a:buClr>
                <a:srgbClr val="000000"/>
              </a:buClr>
              <a:buSzPct val="45000"/>
              <a:buFont typeface="Wingdings" charset="2"/>
              <a:buChar char=""/>
            </a:pPr>
            <a:r>
              <a:rPr b="0" lang="fi-FI" sz="1800" spc="-1" strike="noStrike">
                <a:latin typeface="Arial"/>
              </a:rPr>
              <a:t>Seventh Outline Level</a:t>
            </a:r>
            <a:endParaRPr b="0" lang="fi-FI"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802-15-20-0302-01</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F05B286E-EBAF-42C9-A922-3F27AD93AA1A}"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2020</a:t>
            </a:r>
            <a:endParaRPr b="0" lang="fi-FI"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www.timeanddate.com/worldclock/meetingdetails.html?year=2021&amp;month=1&amp;day=5&amp;hour=21&amp;min=0&amp;sec=0&amp;p1=179&amp;p2=101&amp;p3=137" TargetMode="External"/><Relationship Id="rId2"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5240" cy="46198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TG9ma Closing Report for November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30 October, 2020</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TG9ma Closing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TG9ma meeting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Calls</a:t>
            </a:r>
            <a:endParaRPr b="0" lang="fi-FI" sz="4400" spc="-1" strike="noStrike">
              <a:latin typeface="Arial"/>
            </a:endParaRPr>
          </a:p>
        </p:txBody>
      </p:sp>
      <p:sp>
        <p:nvSpPr>
          <p:cNvPr id="205"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CRG Will be having weekly teleconferences every Tuesday 16:00 EST starting at Tuesday 5</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January 2021</a:t>
            </a:r>
            <a:endParaRPr b="0" lang="fi-FI" sz="32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1"/>
              </a:rPr>
              <a:t>https://www.timeanddate.com/worldclock/meetingdetails.html?year=2021&amp;month=1&amp;day=5&amp;hour=21&amp;min=0&amp;sec=0&amp;p1=179&amp;p2=101&amp;p3=137</a:t>
            </a:r>
            <a:endParaRPr b="0" lang="fi-FI" sz="3200" spc="-1" strike="noStrike">
              <a:latin typeface="Arial"/>
            </a:endParaRPr>
          </a:p>
          <a:p>
            <a:pPr>
              <a:lnSpc>
                <a:spcPct val="100000"/>
              </a:lnSpc>
              <a:spcBef>
                <a:spcPts val="1417"/>
              </a:spcBef>
            </a:pP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685800" y="685440"/>
            <a:ext cx="7765920" cy="1060560"/>
          </a:xfrm>
          <a:prstGeom prst="rect">
            <a:avLst/>
          </a:prstGeom>
          <a:noFill/>
          <a:ln>
            <a:noFill/>
          </a:ln>
        </p:spPr>
        <p:style>
          <a:lnRef idx="0"/>
          <a:fillRef idx="0"/>
          <a:effectRef idx="0"/>
          <a:fontRef idx="minor"/>
        </p:style>
      </p:sp>
      <p:sp>
        <p:nvSpPr>
          <p:cNvPr id="207"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08"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216000" indent="-214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Finish initial standard association ballot, and process comments received.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5280" cy="1140840"/>
          </a:xfrm>
          <a:prstGeom prst="rect">
            <a:avLst/>
          </a:prstGeom>
          <a:noFill/>
          <a:ln>
            <a:noFill/>
          </a:ln>
        </p:spPr>
        <p:style>
          <a:lnRef idx="0"/>
          <a:fillRef idx="0"/>
          <a:effectRef idx="0"/>
          <a:fontRef idx="minor"/>
        </p:style>
      </p:sp>
      <p:sp>
        <p:nvSpPr>
          <p:cNvPr id="186" name="CustomShape 2"/>
          <p:cNvSpPr/>
          <p:nvPr/>
        </p:nvSpPr>
        <p:spPr>
          <a:xfrm>
            <a:off x="457200" y="2617560"/>
            <a:ext cx="822528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 9ma</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November 10, 2020</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5920" cy="1060560"/>
          </a:xfrm>
          <a:prstGeom prst="rect">
            <a:avLst/>
          </a:prstGeom>
          <a:noFill/>
          <a:ln>
            <a:noFill/>
          </a:ln>
        </p:spPr>
        <p:style>
          <a:lnRef idx="0"/>
          <a:fillRef idx="0"/>
          <a:effectRef idx="0"/>
          <a:fontRef idx="minor"/>
        </p:style>
      </p:sp>
      <p:sp>
        <p:nvSpPr>
          <p:cNvPr id="188"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Work Plan</a:t>
            </a:r>
            <a:endParaRPr b="0" lang="fi-FI" sz="4400" spc="-1" strike="noStrike">
              <a:latin typeface="Arial"/>
            </a:endParaRPr>
          </a:p>
        </p:txBody>
      </p:sp>
      <p:sp>
        <p:nvSpPr>
          <p:cNvPr id="189"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 agenda and minutes</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Forward document to standard association ballot</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5920" cy="1060560"/>
          </a:xfrm>
          <a:prstGeom prst="rect">
            <a:avLst/>
          </a:prstGeom>
          <a:noFill/>
          <a:ln>
            <a:noFill/>
          </a:ln>
        </p:spPr>
        <p:style>
          <a:lnRef idx="0"/>
          <a:fillRef idx="0"/>
          <a:effectRef idx="0"/>
          <a:fontRef idx="minor"/>
        </p:style>
      </p:sp>
      <p:sp>
        <p:nvSpPr>
          <p:cNvPr id="191"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TG9ma Scope</a:t>
            </a:r>
            <a:endParaRPr b="0" lang="fi-FI" sz="4400" spc="-1" strike="noStrike">
              <a:latin typeface="Arial"/>
            </a:endParaRPr>
          </a:p>
        </p:txBody>
      </p:sp>
      <p:sp>
        <p:nvSpPr>
          <p:cNvPr id="192"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685800" y="685440"/>
            <a:ext cx="7765920" cy="1060560"/>
          </a:xfrm>
          <a:prstGeom prst="rect">
            <a:avLst/>
          </a:prstGeom>
          <a:noFill/>
          <a:ln>
            <a:noFill/>
          </a:ln>
        </p:spPr>
        <p:style>
          <a:lnRef idx="0"/>
          <a:fillRef idx="0"/>
          <a:effectRef idx="0"/>
          <a:fontRef idx="minor"/>
        </p:style>
      </p:sp>
      <p:sp>
        <p:nvSpPr>
          <p:cNvPr id="194"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95"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Document is ready for standard association ballot.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457200" y="582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latin typeface="Arial"/>
              </a:rPr>
              <a:t>TG motion for SA ballot</a:t>
            </a:r>
            <a:endParaRPr b="0" lang="fi-FI" sz="4400" spc="-1" strike="noStrike">
              <a:latin typeface="Arial"/>
            </a:endParaRPr>
          </a:p>
        </p:txBody>
      </p:sp>
      <p:sp>
        <p:nvSpPr>
          <p:cNvPr id="197"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fontScale="78000"/>
          </a:bodyPr>
          <a:p>
            <a:pPr marL="432000" indent="-323640">
              <a:lnSpc>
                <a:spcPct val="100000"/>
              </a:lnSpc>
              <a:spcBef>
                <a:spcPts val="1417"/>
              </a:spcBef>
              <a:buClr>
                <a:srgbClr val="000000"/>
              </a:buClr>
              <a:buSzPct val="45000"/>
              <a:buFont typeface="Wingdings" charset="2"/>
              <a:buChar char=""/>
            </a:pPr>
            <a:r>
              <a:rPr b="0" lang="fi-FI" sz="3200" spc="-1" strike="noStrike">
                <a:latin typeface="Arial"/>
              </a:rPr>
              <a:t>Motion: TG9ma has reviewed and approves the CSD 15-19-216-02 and asks for 802.15 WG to request unconditional approval from the EC to submit P802.15.9ma_D02 to Standards Association ballot.</a:t>
            </a:r>
            <a:endParaRPr b="0" lang="fi-FI" sz="32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3200" spc="-1" strike="noStrike">
                <a:latin typeface="Arial"/>
                <a:ea typeface="Noto Sans CJK SC Regular"/>
              </a:rPr>
              <a:t>Moved by: </a:t>
            </a:r>
            <a:r>
              <a:rPr b="0" lang="fi-FI" sz="3200" spc="-1" strike="noStrike">
                <a:solidFill>
                  <a:srgbClr val="000000"/>
                </a:solidFill>
                <a:latin typeface="Arial"/>
                <a:ea typeface="DejaVu Sans"/>
              </a:rPr>
              <a:t>Don Sturek</a:t>
            </a:r>
            <a:endParaRPr b="0" lang="fi-FI" sz="32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Ann Krieger</a:t>
            </a:r>
            <a:endParaRPr b="0" lang="fi-FI" sz="3200" spc="-1" strike="noStrike">
              <a:latin typeface="Arial"/>
            </a:endParaRPr>
          </a:p>
          <a:p>
            <a:pPr marL="432000" indent="-3236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457200" y="582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latin typeface="Arial"/>
              </a:rPr>
              <a:t>WG motion for SA ballot</a:t>
            </a:r>
            <a:endParaRPr b="0" lang="fi-FI" sz="4400" spc="-1" strike="noStrike">
              <a:latin typeface="Arial"/>
            </a:endParaRPr>
          </a:p>
        </p:txBody>
      </p:sp>
      <p:sp>
        <p:nvSpPr>
          <p:cNvPr id="199" name="CustomShape 2"/>
          <p:cNvSpPr/>
          <p:nvPr/>
        </p:nvSpPr>
        <p:spPr>
          <a:xfrm>
            <a:off x="457200" y="1604520"/>
            <a:ext cx="8228880" cy="3976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fi-FI" sz="3200" spc="-1" strike="noStrike">
                <a:latin typeface="Arial"/>
              </a:rPr>
              <a:t>Motion: 802.15 has reviewed and approves the CSD 15-19-216-02 and requests unconditional approval from the EC to submit P802.15.9ma_D02 to Standards Association ballot.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201"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fontScale="26000"/>
          </a:bodyPr>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TG9ma formally requests that the 802.15 WG forms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Ann Krieger</a:t>
            </a:r>
            <a:endParaRPr b="0" lang="fi-FI" sz="32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203"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fontScale="35000"/>
          </a:bodyPr>
          <a:p>
            <a:pPr marL="432000" indent="-322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802.15 WG approve the formation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2134</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2020-11-05T23:19:06Z</dcterms:modified>
  <cp:revision>83</cp:revision>
  <dc:subject>IEEE 802.15.9ma</dc:subject>
  <dc:title>Closing for November</dc:title>
</cp:coreProperties>
</file>