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46652C03-E737-4EB7-9F15-F5854A9D3EAD}"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3288600" y="9736920"/>
            <a:ext cx="884880" cy="791280"/>
          </a:xfrm>
          <a:prstGeom prst="rect">
            <a:avLst/>
          </a:prstGeom>
          <a:noFill/>
          <a:ln>
            <a:noFill/>
          </a:ln>
        </p:spPr>
        <p:style>
          <a:lnRef idx="0"/>
          <a:fillRef idx="0"/>
          <a:effectRef idx="0"/>
          <a:fontRef idx="minor"/>
        </p:style>
        <p:txBody>
          <a:bodyPr lIns="0" rIns="0" tIns="0" bIns="0">
            <a:noAutofit/>
          </a:bodyPr>
          <a:p>
            <a:pPr algn="r">
              <a:lnSpc>
                <a:spcPct val="100000"/>
              </a:lnSpc>
            </a:pPr>
            <a:fld id="{5EFA5BE2-4B19-45DC-BB65-E5C91AA53D45}"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167" name="PlaceHolder 2"/>
          <p:cNvSpPr>
            <a:spLocks noGrp="1"/>
          </p:cNvSpPr>
          <p:nvPr>
            <p:ph type="body"/>
          </p:nvPr>
        </p:nvSpPr>
        <p:spPr>
          <a:xfrm>
            <a:off x="1036080" y="4777200"/>
            <a:ext cx="5687280" cy="4513320"/>
          </a:xfrm>
          <a:prstGeom prst="rect">
            <a:avLst/>
          </a:prstGeom>
        </p:spPr>
        <p:txBody>
          <a:bodyPr lIns="95760" rIns="95760" tIns="47160" bIns="47160">
            <a:noAutofit/>
          </a:bodyPr>
          <a:p>
            <a:endParaRPr b="0" lang="en-US" sz="2000" spc="-1" strike="noStrike">
              <a:latin typeface="Arial"/>
            </a:endParaRPr>
          </a:p>
        </p:txBody>
      </p:sp>
      <p:sp>
        <p:nvSpPr>
          <p:cNvPr id="168" name="PlaceHolder 3"/>
          <p:cNvSpPr>
            <a:spLocks noGrp="1"/>
          </p:cNvSpPr>
          <p:nvPr>
            <p:ph type="sldImg"/>
          </p:nvPr>
        </p:nvSpPr>
        <p:spPr>
          <a:xfrm>
            <a:off x="1282680" y="760320"/>
            <a:ext cx="5199480" cy="374580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57520" cy="2084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802-15-20-0301-00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3760" cy="3002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3760" cy="3002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C2134A63-2D6F-4FB2-A3CD-91AE91571409}"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3760" cy="3002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69320" cy="2084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7520" cy="2084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802-15-20-0301-00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760" cy="3002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760" cy="3002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A5F93174-BAB2-431F-99B4-1F962B157108}"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3760" cy="3002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9320" cy="2084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7520" cy="2084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802-15-20-0301-00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3760" cy="3002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3760" cy="3002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43EBB07E-A707-430C-895D-262FF52138DF}"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3760" cy="3002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9320" cy="2084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6680" cy="46213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Opening Report for November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30 October,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Opening for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for TG9ma meeting for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9520" cy="5546160"/>
          </a:xfrm>
          <a:prstGeom prst="rect">
            <a:avLst/>
          </a:prstGeom>
          <a:noFill/>
          <a:ln>
            <a:noFill/>
          </a:ln>
        </p:spPr>
        <p:style>
          <a:lnRef idx="0"/>
          <a:fillRef idx="0"/>
          <a:effectRef idx="0"/>
          <a:fontRef idx="minor"/>
        </p:style>
        <p:txBody>
          <a:bodyPr lIns="90360" rIns="90360" tIns="44280" bIns="44280">
            <a:noAutofit/>
          </a:bodyPr>
          <a:p>
            <a:pPr marL="343080" indent="-33948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a:latin typeface="Arial"/>
            </a:endParaRPr>
          </a:p>
          <a:p>
            <a:pPr lvl="1" marL="743040" indent="-28224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a:latin typeface="Arial"/>
            </a:endParaRPr>
          </a:p>
          <a:p>
            <a:pPr lvl="1" marL="743040" indent="-28224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a:latin typeface="Arial"/>
            </a:endParaRPr>
          </a:p>
          <a:p>
            <a:pPr lvl="2" marL="1143000" indent="-22500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a:latin typeface="Arial"/>
            </a:endParaRPr>
          </a:p>
          <a:p>
            <a:pPr lvl="2" marL="1143000" indent="-22500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a:latin typeface="Arial"/>
            </a:endParaRPr>
          </a:p>
          <a:p>
            <a:pPr lvl="2" marL="1143000" indent="-22500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ea typeface="MS PGothic"/>
              </a:rPr>
              <a:t> </a:t>
            </a:r>
            <a:endParaRPr b="0" lang="en-US" sz="1400" spc="-1" strike="noStrike">
              <a:latin typeface="Arial"/>
            </a:endParaRPr>
          </a:p>
          <a:p>
            <a:pPr lvl="1" marL="743040" indent="-28224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a:latin typeface="Arial"/>
            </a:endParaRPr>
          </a:p>
          <a:p>
            <a:pPr lvl="2" marL="1143000" indent="-22500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a:latin typeface="Arial"/>
            </a:endParaRPr>
          </a:p>
          <a:p>
            <a:pPr lvl="2" marL="1143000" indent="-22500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a:latin typeface="Arial"/>
            </a:endParaRPr>
          </a:p>
          <a:p>
            <a:pPr lvl="2" marL="1143000" indent="-22500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a:latin typeface="Arial"/>
            </a:endParaRPr>
          </a:p>
          <a:p>
            <a:pPr>
              <a:lnSpc>
                <a:spcPct val="100000"/>
              </a:lnSpc>
            </a:pPr>
            <a:endParaRPr b="0" lang="en-US" sz="1400" spc="-1" strike="noStrike">
              <a:latin typeface="Arial"/>
            </a:endParaRPr>
          </a:p>
          <a:p>
            <a:pPr lvl="1" marL="743040" indent="-28224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a:latin typeface="Arial"/>
            </a:endParaRPr>
          </a:p>
          <a:p>
            <a:pPr lvl="1" marL="743040" indent="-28224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a:latin typeface="Arial"/>
            </a:endParaRPr>
          </a:p>
          <a:p>
            <a:pPr marL="743040" indent="-282240">
              <a:lnSpc>
                <a:spcPct val="80000"/>
              </a:lnSpc>
              <a:spcBef>
                <a:spcPts val="60"/>
              </a:spcBef>
            </a:pPr>
            <a:endParaRPr b="0" lang="en-US" sz="1400" spc="-1" strike="noStrike">
              <a:latin typeface="Arial"/>
            </a:endParaRPr>
          </a:p>
          <a:p>
            <a:pPr marL="743040" indent="-28224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a:latin typeface="Arial"/>
            </a:endParaRPr>
          </a:p>
        </p:txBody>
      </p:sp>
      <p:sp>
        <p:nvSpPr>
          <p:cNvPr id="146" name="CustomShape 2"/>
          <p:cNvSpPr/>
          <p:nvPr/>
        </p:nvSpPr>
        <p:spPr>
          <a:xfrm>
            <a:off x="685800" y="533520"/>
            <a:ext cx="7768800" cy="60588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a:latin typeface="Arial"/>
            </a:endParaRPr>
          </a:p>
        </p:txBody>
      </p:sp>
      <p:sp>
        <p:nvSpPr>
          <p:cNvPr id="147" name="CustomShape 3"/>
          <p:cNvSpPr/>
          <p:nvPr/>
        </p:nvSpPr>
        <p:spPr>
          <a:xfrm>
            <a:off x="685800" y="-228600"/>
            <a:ext cx="7768800" cy="1066320"/>
          </a:xfrm>
          <a:prstGeom prst="rect">
            <a:avLst/>
          </a:prstGeom>
          <a:noFill/>
          <a:ln>
            <a:noFill/>
          </a:ln>
        </p:spPr>
        <p:style>
          <a:lnRef idx="0"/>
          <a:fillRef idx="0"/>
          <a:effectRef idx="0"/>
          <a:fontRef idx="minor"/>
        </p:style>
      </p:sp>
      <p:sp>
        <p:nvSpPr>
          <p:cNvPr id="148" name="CustomShape 4"/>
          <p:cNvSpPr/>
          <p:nvPr/>
        </p:nvSpPr>
        <p:spPr>
          <a:xfrm>
            <a:off x="380880" y="838080"/>
            <a:ext cx="8454600" cy="555912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5480" cy="3931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a:latin typeface="Arial"/>
            </a:endParaRPr>
          </a:p>
        </p:txBody>
      </p:sp>
      <p:sp>
        <p:nvSpPr>
          <p:cNvPr id="150" name="CustomShape 2"/>
          <p:cNvSpPr/>
          <p:nvPr/>
        </p:nvSpPr>
        <p:spPr>
          <a:xfrm>
            <a:off x="34920" y="1413000"/>
            <a:ext cx="9140400" cy="4873320"/>
          </a:xfrm>
          <a:prstGeom prst="rect">
            <a:avLst/>
          </a:prstGeom>
          <a:noFill/>
          <a:ln>
            <a:noFill/>
          </a:ln>
        </p:spPr>
        <p:style>
          <a:lnRef idx="0"/>
          <a:fillRef idx="0"/>
          <a:effectRef idx="0"/>
          <a:fontRef idx="minor"/>
        </p:style>
        <p:txBody>
          <a:bodyPr lIns="92160" rIns="92160" tIns="46080" bIns="46080">
            <a:noAutofit/>
          </a:bodyPr>
          <a:p>
            <a:pPr marL="343080" indent="-33948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a:latin typeface="Arial"/>
            </a:endParaRPr>
          </a:p>
          <a:p>
            <a:pPr lvl="1" marL="743040" indent="-28224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a:latin typeface="Arial"/>
            </a:endParaRPr>
          </a:p>
          <a:p>
            <a:pPr lvl="2" marL="1143000" indent="-22500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a:latin typeface="Arial"/>
            </a:endParaRPr>
          </a:p>
          <a:p>
            <a:pPr lvl="2" marL="1143000" indent="-22500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a:latin typeface="Arial"/>
            </a:endParaRPr>
          </a:p>
          <a:p>
            <a:pPr lvl="1" marL="743040" indent="-28224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a:latin typeface="Arial"/>
            </a:endParaRPr>
          </a:p>
          <a:p>
            <a:pPr lvl="1" marL="743040" indent="-28224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a:latin typeface="Arial"/>
            </a:endParaRPr>
          </a:p>
          <a:p>
            <a:pPr lvl="1" marL="743040" indent="-28224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8800" cy="8251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a:latin typeface="Arial"/>
            </a:endParaRPr>
          </a:p>
        </p:txBody>
      </p:sp>
      <p:sp>
        <p:nvSpPr>
          <p:cNvPr id="152" name="CustomShape 2"/>
          <p:cNvSpPr/>
          <p:nvPr/>
        </p:nvSpPr>
        <p:spPr>
          <a:xfrm>
            <a:off x="0" y="1557360"/>
            <a:ext cx="8988120" cy="3381120"/>
          </a:xfrm>
          <a:prstGeom prst="rect">
            <a:avLst/>
          </a:prstGeom>
          <a:noFill/>
          <a:ln>
            <a:noFill/>
          </a:ln>
        </p:spPr>
        <p:style>
          <a:lnRef idx="0"/>
          <a:fillRef idx="0"/>
          <a:effectRef idx="0"/>
          <a:fontRef idx="minor"/>
        </p:style>
        <p:txBody>
          <a:bodyPr lIns="92160" rIns="92160" tIns="46080" bIns="46080">
            <a:noAutofit/>
          </a:bodyPr>
          <a:p>
            <a:pPr marL="743040" indent="-2822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a:latin typeface="Arial"/>
            </a:endParaRPr>
          </a:p>
          <a:p>
            <a:pPr marL="743040" indent="-2822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a:latin typeface="Arial"/>
            </a:endParaRPr>
          </a:p>
          <a:p>
            <a:pPr marL="743040" indent="-2822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a:latin typeface="Arial"/>
            </a:endParaRPr>
          </a:p>
          <a:p>
            <a:pPr marL="743040" indent="-2822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a:latin typeface="Arial"/>
            </a:endParaRPr>
          </a:p>
          <a:p>
            <a:pPr marL="743040" indent="-2822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a:latin typeface="Arial"/>
            </a:endParaRPr>
          </a:p>
          <a:p>
            <a:pPr marL="743040" indent="-2822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a:latin typeface="Arial"/>
            </a:endParaRPr>
          </a:p>
          <a:p>
            <a:pPr marL="743040" indent="-2822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 </a:t>
            </a:r>
            <a:endParaRPr b="0" lang="en-US" sz="2000" spc="-1" strike="noStrike">
              <a:latin typeface="Arial"/>
            </a:endParaRPr>
          </a:p>
          <a:p>
            <a:pPr marL="743040" indent="-2822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a:latin typeface="Arial"/>
            </a:endParaRPr>
          </a:p>
        </p:txBody>
      </p:sp>
      <p:sp>
        <p:nvSpPr>
          <p:cNvPr id="153" name="CustomShape 3"/>
          <p:cNvSpPr/>
          <p:nvPr/>
        </p:nvSpPr>
        <p:spPr>
          <a:xfrm>
            <a:off x="1403280" y="5030640"/>
            <a:ext cx="6778080" cy="1135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a:latin typeface="Arial"/>
            </a:endParaRPr>
          </a:p>
          <a:p>
            <a:pPr algn="ctr">
              <a:lnSpc>
                <a:spcPct val="80000"/>
              </a:lnSpc>
              <a:spcBef>
                <a:spcPts val="241"/>
              </a:spcBef>
            </a:pPr>
            <a:endParaRPr b="0" lang="en-US" sz="1200" spc="-1" strike="noStrike">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83200" cy="11394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a:latin typeface="Arial"/>
            </a:endParaRPr>
          </a:p>
        </p:txBody>
      </p:sp>
      <p:sp>
        <p:nvSpPr>
          <p:cNvPr id="155" name="CustomShape 2"/>
          <p:cNvSpPr/>
          <p:nvPr/>
        </p:nvSpPr>
        <p:spPr>
          <a:xfrm>
            <a:off x="609480" y="1773360"/>
            <a:ext cx="7760880" cy="4463640"/>
          </a:xfrm>
          <a:prstGeom prst="rect">
            <a:avLst/>
          </a:prstGeom>
          <a:noFill/>
          <a:ln>
            <a:noFill/>
          </a:ln>
        </p:spPr>
        <p:style>
          <a:lnRef idx="0"/>
          <a:fillRef idx="0"/>
          <a:effectRef idx="0"/>
          <a:fontRef idx="minor"/>
        </p:style>
        <p:txBody>
          <a:bodyPr lIns="92160" rIns="92160" tIns="46080" bIns="46080">
            <a:noAutofit/>
          </a:bodyPr>
          <a:p>
            <a:pPr marL="343080" indent="-33948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a:latin typeface="Arial"/>
            </a:endParaRPr>
          </a:p>
          <a:p>
            <a:pPr lvl="1" marL="743040" indent="-28224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a:latin typeface="Arial"/>
            </a:endParaRPr>
          </a:p>
          <a:p>
            <a:pPr lvl="1" marL="743040" indent="-28224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a:latin typeface="Arial"/>
            </a:endParaRPr>
          </a:p>
          <a:p>
            <a:pPr lvl="1" marL="743040" indent="-28224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685800" y="685440"/>
            <a:ext cx="7767360" cy="1062000"/>
          </a:xfrm>
          <a:prstGeom prst="rect">
            <a:avLst/>
          </a:prstGeom>
          <a:noFill/>
          <a:ln>
            <a:noFill/>
          </a:ln>
        </p:spPr>
        <p:style>
          <a:lnRef idx="0"/>
          <a:fillRef idx="0"/>
          <a:effectRef idx="0"/>
          <a:fontRef idx="minor"/>
        </p:style>
      </p:sp>
      <p:sp>
        <p:nvSpPr>
          <p:cNvPr id="157" name="CustomShape 2"/>
          <p:cNvSpPr/>
          <p:nvPr/>
        </p:nvSpPr>
        <p:spPr>
          <a:xfrm>
            <a:off x="438120" y="60228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November</a:t>
            </a:r>
            <a:endParaRPr b="0" lang="en-US" sz="4400" spc="-1" strike="noStrike">
              <a:latin typeface="Arial"/>
            </a:endParaRPr>
          </a:p>
        </p:txBody>
      </p:sp>
      <p:sp>
        <p:nvSpPr>
          <p:cNvPr id="158" name="CustomShape 3"/>
          <p:cNvSpPr/>
          <p:nvPr/>
        </p:nvSpPr>
        <p:spPr>
          <a:xfrm>
            <a:off x="457200" y="1604520"/>
            <a:ext cx="8226000" cy="3974040"/>
          </a:xfrm>
          <a:prstGeom prst="rect">
            <a:avLst/>
          </a:prstGeom>
          <a:noFill/>
          <a:ln>
            <a:noFill/>
          </a:ln>
        </p:spPr>
        <p:style>
          <a:lnRef idx="0"/>
          <a:fillRef idx="0"/>
          <a:effectRef idx="0"/>
          <a:fontRef idx="minor"/>
        </p:style>
      </p:sp>
      <p:sp>
        <p:nvSpPr>
          <p:cNvPr id="159" name="CustomShape 4"/>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a:bodyPr>
          <a:p>
            <a:pPr marL="432000" indent="-319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motion to start Standard association ballot.</a:t>
            </a:r>
            <a:endParaRPr b="0" lang="en-US" sz="3200" spc="-1" strike="noStrike">
              <a:latin typeface="Arial"/>
            </a:endParaRPr>
          </a:p>
          <a:p>
            <a:pPr marL="432000" indent="-319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38120" y="60228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61" name="CustomShape 2"/>
          <p:cNvSpPr/>
          <p:nvPr/>
        </p:nvSpPr>
        <p:spPr>
          <a:xfrm>
            <a:off x="685800" y="685440"/>
            <a:ext cx="7767360" cy="1062000"/>
          </a:xfrm>
          <a:prstGeom prst="rect">
            <a:avLst/>
          </a:prstGeom>
          <a:noFill/>
          <a:ln>
            <a:noFill/>
          </a:ln>
        </p:spPr>
        <p:style>
          <a:lnRef idx="0"/>
          <a:fillRef idx="0"/>
          <a:effectRef idx="0"/>
          <a:fontRef idx="minor"/>
        </p:style>
      </p:sp>
      <p:sp>
        <p:nvSpPr>
          <p:cNvPr id="162" name="CustomShape 3"/>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a:bodyPr>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7360" cy="1062000"/>
          </a:xfrm>
          <a:prstGeom prst="rect">
            <a:avLst/>
          </a:prstGeom>
          <a:noFill/>
          <a:ln>
            <a:noFill/>
          </a:ln>
        </p:spPr>
        <p:style>
          <a:lnRef idx="0"/>
          <a:fillRef idx="0"/>
          <a:effectRef idx="0"/>
          <a:fontRef idx="minor"/>
        </p:style>
      </p:sp>
      <p:sp>
        <p:nvSpPr>
          <p:cNvPr id="164" name="CustomShape 2"/>
          <p:cNvSpPr/>
          <p:nvPr/>
        </p:nvSpPr>
        <p:spPr>
          <a:xfrm>
            <a:off x="438120" y="60228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agenda &amp; minutes</a:t>
            </a:r>
            <a:endParaRPr b="0" lang="en-US" sz="4400" spc="-1" strike="noStrike">
              <a:latin typeface="Arial"/>
            </a:endParaRPr>
          </a:p>
        </p:txBody>
      </p:sp>
      <p:sp>
        <p:nvSpPr>
          <p:cNvPr id="165" name="CustomShape 3"/>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for this meeting</a:t>
            </a:r>
            <a:endParaRPr b="0" lang="en-US" sz="3200" spc="-1" strike="noStrike">
              <a:latin typeface="Arial"/>
            </a:endParaRPr>
          </a:p>
          <a:p>
            <a:pPr lvl="1" marL="864000" indent="-32076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15-20-0300-00</a:t>
            </a:r>
            <a:endParaRPr b="0" lang="en-US" sz="3200" spc="-1" strike="noStrike">
              <a:latin typeface="Arial"/>
            </a:endParaRPr>
          </a:p>
          <a:p>
            <a:pPr marL="432000" indent="-32076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the September meeting</a:t>
            </a:r>
            <a:endParaRPr b="0" lang="en-US" sz="3200" spc="-1" strike="noStrike">
              <a:latin typeface="Arial"/>
            </a:endParaRPr>
          </a:p>
          <a:p>
            <a:pPr lvl="1" marL="864000" indent="-32076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15-20-0281-01</a:t>
            </a:r>
            <a:endParaRPr b="0" lang="en-US" sz="3200" spc="-1" strike="noStrike">
              <a:latin typeface="Arial"/>
            </a:endParaRPr>
          </a:p>
          <a:p>
            <a:pPr marL="432000" indent="-32076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CRG minutes</a:t>
            </a:r>
            <a:endParaRPr b="0" lang="en-US" sz="3200" spc="-1" strike="noStrike">
              <a:latin typeface="Arial"/>
            </a:endParaRPr>
          </a:p>
          <a:p>
            <a:pPr lvl="1" marL="864000" indent="-32076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15-20-282-00, 15-20-288-00</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399</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2020-10-30T17:48:38Z</dcterms:modified>
  <cp:revision>70</cp:revision>
  <dc:subject>IEEE 802.15.9ma</dc:subject>
  <dc:title>Opening for November</dc:title>
</cp:coreProperties>
</file>