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a:t>
            </a:r>
            <a:r>
              <a:rPr b="0" lang="en-US" sz="4400" spc="-1" strike="noStrike">
                <a:latin typeface="Arial"/>
              </a:rPr>
              <a:t>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1" name="CustomShape 2"/>
          <p:cNvSpPr/>
          <p:nvPr/>
        </p:nvSpPr>
        <p:spPr>
          <a:xfrm>
            <a:off x="3095640" y="396000"/>
            <a:ext cx="5356080" cy="2070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802-15-20-0300-00</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2320" cy="29880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2320" cy="29880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95B6A1E6-3CA0-494E-A0BB-AED6FF79761B}"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2320" cy="29880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67880" cy="20700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Nov 2020</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47" name="CustomShape 2"/>
          <p:cNvSpPr/>
          <p:nvPr/>
        </p:nvSpPr>
        <p:spPr>
          <a:xfrm>
            <a:off x="3095640" y="396000"/>
            <a:ext cx="5356080" cy="2070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802-15-20-0300-00</a:t>
            </a:r>
            <a:endParaRPr b="0" lang="en-US" sz="1400" spc="-1" strike="noStrike">
              <a:latin typeface="Arial"/>
            </a:endParaRPr>
          </a:p>
        </p:txBody>
      </p:sp>
      <p:sp>
        <p:nvSpPr>
          <p:cNvPr id="48"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9" name="CustomShape 4"/>
          <p:cNvSpPr/>
          <p:nvPr/>
        </p:nvSpPr>
        <p:spPr>
          <a:xfrm>
            <a:off x="685800" y="6475320"/>
            <a:ext cx="1732320" cy="29880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50"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1"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2" name="CustomShape 7"/>
          <p:cNvSpPr/>
          <p:nvPr/>
        </p:nvSpPr>
        <p:spPr>
          <a:xfrm>
            <a:off x="3749040" y="6475320"/>
            <a:ext cx="1732320" cy="29880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F30434AB-DDD3-4BD2-9B6F-761300E5AD04}"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3" name="CustomShape 8"/>
          <p:cNvSpPr/>
          <p:nvPr/>
        </p:nvSpPr>
        <p:spPr>
          <a:xfrm>
            <a:off x="7040160" y="6490080"/>
            <a:ext cx="1732320" cy="29880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4" name="CustomShape 9"/>
          <p:cNvSpPr/>
          <p:nvPr/>
        </p:nvSpPr>
        <p:spPr>
          <a:xfrm>
            <a:off x="685800" y="365760"/>
            <a:ext cx="2567880" cy="20700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Nov 2020</a:t>
            </a:r>
            <a:endParaRPr b="0" lang="en-US" sz="1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5240" cy="461988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Agenda for November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30 October, 2020</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Agenda</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Agena for TG9ma meeting for Virtual November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5920" cy="1060560"/>
          </a:xfrm>
          <a:prstGeom prst="rect">
            <a:avLst/>
          </a:prstGeom>
          <a:noFill/>
          <a:ln>
            <a:noFill/>
          </a:ln>
        </p:spPr>
        <p:style>
          <a:lnRef idx="0"/>
          <a:fillRef idx="0"/>
          <a:effectRef idx="0"/>
          <a:fontRef idx="minor"/>
        </p:style>
      </p:sp>
      <p:sp>
        <p:nvSpPr>
          <p:cNvPr id="94" name="CustomShape 2"/>
          <p:cNvSpPr/>
          <p:nvPr/>
        </p:nvSpPr>
        <p:spPr>
          <a:xfrm>
            <a:off x="457200" y="590760"/>
            <a:ext cx="82245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November</a:t>
            </a:r>
            <a:endParaRPr b="0" lang="en-US" sz="4400" spc="-1" strike="noStrike">
              <a:latin typeface="Arial"/>
            </a:endParaRPr>
          </a:p>
        </p:txBody>
      </p:sp>
      <p:sp>
        <p:nvSpPr>
          <p:cNvPr id="95" name="CustomShape 3"/>
          <p:cNvSpPr/>
          <p:nvPr/>
        </p:nvSpPr>
        <p:spPr>
          <a:xfrm>
            <a:off x="457200" y="1604520"/>
            <a:ext cx="8224560" cy="3972600"/>
          </a:xfrm>
          <a:prstGeom prst="rect">
            <a:avLst/>
          </a:prstGeom>
          <a:noFill/>
          <a:ln>
            <a:noFill/>
          </a:ln>
        </p:spPr>
        <p:style>
          <a:lnRef idx="0"/>
          <a:fillRef idx="0"/>
          <a:effectRef idx="0"/>
          <a:fontRef idx="minor"/>
        </p:style>
        <p:txBody>
          <a:bodyPr lIns="0" rIns="0" tIns="0" bIns="0">
            <a:normAutofit/>
          </a:bodyPr>
          <a:p>
            <a:pPr marL="432000" indent="-319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motion to start Standard association ballot.</a:t>
            </a:r>
            <a:endParaRPr b="0" lang="en-US" sz="3200" spc="-1" strike="noStrike">
              <a:latin typeface="Arial"/>
            </a:endParaRPr>
          </a:p>
          <a:p>
            <a:pPr marL="432000" indent="-319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a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65920" cy="1060560"/>
          </a:xfrm>
          <a:prstGeom prst="rect">
            <a:avLst/>
          </a:prstGeom>
          <a:noFill/>
          <a:ln>
            <a:noFill/>
          </a:ln>
        </p:spPr>
        <p:style>
          <a:lnRef idx="0"/>
          <a:fillRef idx="0"/>
          <a:effectRef idx="0"/>
          <a:fontRef idx="minor"/>
        </p:style>
      </p:sp>
      <p:sp>
        <p:nvSpPr>
          <p:cNvPr id="97" name="CustomShape 2"/>
          <p:cNvSpPr/>
          <p:nvPr/>
        </p:nvSpPr>
        <p:spPr>
          <a:xfrm>
            <a:off x="457200" y="590760"/>
            <a:ext cx="82245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Detailed Agenda for November</a:t>
            </a:r>
            <a:endParaRPr b="0" lang="en-US" sz="4400" spc="-1" strike="noStrike">
              <a:latin typeface="Arial"/>
            </a:endParaRPr>
          </a:p>
        </p:txBody>
      </p:sp>
      <p:sp>
        <p:nvSpPr>
          <p:cNvPr id="98" name="CustomShape 3"/>
          <p:cNvSpPr/>
          <p:nvPr/>
        </p:nvSpPr>
        <p:spPr>
          <a:xfrm>
            <a:off x="457200" y="1604520"/>
            <a:ext cx="8224560" cy="3972600"/>
          </a:xfrm>
          <a:prstGeom prst="rect">
            <a:avLst/>
          </a:prstGeom>
          <a:noFill/>
          <a:ln>
            <a:noFill/>
          </a:ln>
        </p:spPr>
        <p:style>
          <a:lnRef idx="0"/>
          <a:fillRef idx="0"/>
          <a:effectRef idx="0"/>
          <a:fontRef idx="minor"/>
        </p:style>
        <p:txBody>
          <a:bodyPr lIns="0" rIns="0" tIns="0" bIns="0">
            <a:normAutofit fontScale="61000"/>
          </a:bodyPr>
          <a:p>
            <a:pPr marL="219600" indent="-2181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1</a:t>
            </a:r>
            <a:endParaRPr b="0" lang="en-US" sz="3200" spc="-1" strike="noStrike">
              <a:latin typeface="Arial"/>
            </a:endParaRPr>
          </a:p>
          <a:p>
            <a:pPr lvl="1" marL="432000" indent="-21456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Opening report</a:t>
            </a:r>
            <a:endParaRPr b="0" lang="en-US" sz="3200" spc="-1" strike="noStrike">
              <a:latin typeface="Arial"/>
            </a:endParaRPr>
          </a:p>
          <a:p>
            <a:pPr lvl="1" marL="432000" indent="-21456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this agenda</a:t>
            </a:r>
            <a:endParaRPr b="0" lang="en-US" sz="3200" spc="-1" strike="noStrike">
              <a:latin typeface="Arial"/>
            </a:endParaRPr>
          </a:p>
          <a:p>
            <a:pPr lvl="1" marL="432000" indent="-21456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for September (15-20-0281-01) virtual meeting</a:t>
            </a:r>
            <a:endParaRPr b="0" lang="en-US" sz="3200" spc="-1" strike="noStrike">
              <a:latin typeface="Arial"/>
            </a:endParaRPr>
          </a:p>
          <a:p>
            <a:pPr lvl="1" marL="432000" indent="-21456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CRG minutes (15-20-282-00, and 15-20-288-00)</a:t>
            </a:r>
            <a:endParaRPr b="0" lang="en-US" sz="3200" spc="-1" strike="noStrike">
              <a:latin typeface="Arial"/>
            </a:endParaRPr>
          </a:p>
          <a:p>
            <a:pPr lvl="1" marL="432000" indent="-21456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Make TG motion for forwarding draft to standard assocation ballot.</a:t>
            </a:r>
            <a:endParaRPr b="0" lang="en-US" sz="3200" spc="-1" strike="noStrike">
              <a:latin typeface="Arial"/>
            </a:endParaRPr>
          </a:p>
          <a:p>
            <a:pPr lvl="1" marL="432000" indent="-21456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Form a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400</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2020-10-30T17:47:30Z</dcterms:modified>
  <cp:revision>78</cp:revision>
  <dc:subject>IEEE 802.15.9ma</dc:subject>
  <dc:title>Agenda for November</dc:title>
</cp:coreProperties>
</file>