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3" r:id="rId2"/>
    <p:sldId id="264" r:id="rId3"/>
    <p:sldId id="282" r:id="rId4"/>
    <p:sldId id="274" r:id="rId5"/>
    <p:sldId id="275" r:id="rId6"/>
    <p:sldId id="276" r:id="rId7"/>
    <p:sldId id="277" r:id="rId8"/>
    <p:sldId id="281" r:id="rId9"/>
    <p:sldId id="283" r:id="rId10"/>
    <p:sldId id="287" r:id="rId11"/>
    <p:sldId id="286" r:id="rId12"/>
    <p:sldId id="284" r:id="rId13"/>
    <p:sldId id="306" r:id="rId14"/>
    <p:sldId id="288" r:id="rId15"/>
    <p:sldId id="26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6" d="100"/>
          <a:sy n="66" d="100"/>
        </p:scale>
        <p:origin x="1686"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a:extLst>
              <a:ext uri="{FF2B5EF4-FFF2-40B4-BE49-F238E27FC236}">
                <a16:creationId xmlns:a16="http://schemas.microsoft.com/office/drawing/2014/main" id="{E0592734-3F36-4617-864A-585E661F21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9" name="Rectangle 5">
            <a:extLst>
              <a:ext uri="{FF2B5EF4-FFF2-40B4-BE49-F238E27FC236}">
                <a16:creationId xmlns:a16="http://schemas.microsoft.com/office/drawing/2014/main" id="{93BAFE67-0DCE-4080-A9DF-29D7C7AECDF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a:extLst>
              <a:ext uri="{FF2B5EF4-FFF2-40B4-BE49-F238E27FC236}">
                <a16:creationId xmlns:a16="http://schemas.microsoft.com/office/drawing/2014/main" id="{D0852D1B-33F2-4C75-A621-E2AFFE19D7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9" name="Rectangle 5">
            <a:extLst>
              <a:ext uri="{FF2B5EF4-FFF2-40B4-BE49-F238E27FC236}">
                <a16:creationId xmlns:a16="http://schemas.microsoft.com/office/drawing/2014/main" id="{669AEFED-133C-4E40-9A0E-951E0579F8C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7" name="Rectangle 4">
            <a:extLst>
              <a:ext uri="{FF2B5EF4-FFF2-40B4-BE49-F238E27FC236}">
                <a16:creationId xmlns:a16="http://schemas.microsoft.com/office/drawing/2014/main" id="{D6DDCF25-35B4-4A68-8E23-A563325CD04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8" name="Rectangle 5">
            <a:extLst>
              <a:ext uri="{FF2B5EF4-FFF2-40B4-BE49-F238E27FC236}">
                <a16:creationId xmlns:a16="http://schemas.microsoft.com/office/drawing/2014/main" id="{2D3366E1-C37C-4633-93B3-E45EB1BE80C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05DB05FC-11F2-4902-AEC6-87084E7CD5C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7" name="Rectangle 5">
            <a:extLst>
              <a:ext uri="{FF2B5EF4-FFF2-40B4-BE49-F238E27FC236}">
                <a16:creationId xmlns:a16="http://schemas.microsoft.com/office/drawing/2014/main" id="{34B39827-EC02-4987-B589-5D1595CD151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2605915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15-20-0296-00-04aa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0/15-20-0268-01-04aa-jre-minutes-from-september-2020-virtual-interim-session.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294-01-04aa-jre-technical-proposal.pptx" TargetMode="External"/><Relationship Id="rId2" Type="http://schemas.openxmlformats.org/officeDocument/2006/relationships/hyperlink" Target="https://mentor.ieee.org/802.15/dcn/20/15-20-0295-00-04aa-technical-proposal-for-tg4aa-jre.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3"/>
          </p:nvPr>
        </p:nvSpPr>
        <p:spPr>
          <a:xfrm>
            <a:off x="4860032" y="6475412"/>
            <a:ext cx="3750568" cy="193947"/>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October 30</a:t>
            </a:r>
            <a:r>
              <a:rPr lang="en-US" altLang="ja-JP" sz="1600" b="1" baseline="30000" dirty="0">
                <a:ea typeface="ＭＳ Ｐゴシック" charset="-128"/>
              </a:rPr>
              <a:t>th</a:t>
            </a:r>
            <a:r>
              <a:rPr lang="en-US" altLang="ja-JP" sz="1600" b="1" dirty="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[28th October,2020]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Teleconference on 30th October,2020]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7F168389-79BD-4C55-92C7-33F483AD872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Approval of  the previous meeting minutes</a:t>
            </a:r>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138773"/>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TG4aa JRE minutes from August 7</a:t>
            </a:r>
            <a:r>
              <a:rPr lang="en-US" sz="2000" baseline="30000" dirty="0">
                <a:latin typeface="Meiryo UI" panose="020B0604030504040204" pitchFamily="50" charset="-128"/>
                <a:ea typeface="Meiryo UI" panose="020B0604030504040204" pitchFamily="50" charset="-128"/>
              </a:rPr>
              <a:t>th</a:t>
            </a:r>
            <a:r>
              <a:rPr lang="en-US" sz="2000" dirty="0">
                <a:latin typeface="Meiryo UI" panose="020B0604030504040204" pitchFamily="50" charset="-128"/>
                <a:ea typeface="Meiryo UI" panose="020B0604030504040204" pitchFamily="50" charset="-128"/>
              </a:rPr>
              <a:t> Meeting</a:t>
            </a:r>
          </a:p>
          <a:p>
            <a:r>
              <a:rPr lang="en-US" sz="1600" dirty="0">
                <a:latin typeface="Meiryo UI" panose="020B0604030504040204" pitchFamily="50" charset="-128"/>
                <a:ea typeface="Meiryo UI" panose="020B0604030504040204" pitchFamily="50" charset="-128"/>
                <a:hlinkClick r:id="rId2"/>
              </a:rPr>
              <a:t>https://mentor.ieee.org/802.15/dcn/20/15-20-0268-01-04aa-jre-minutes-from-september-2020-virtual-interim-session.docx</a:t>
            </a:r>
            <a:endParaRPr lang="en-US" sz="1600" dirty="0">
              <a:latin typeface="Meiryo UI" panose="020B0604030504040204" pitchFamily="50" charset="-128"/>
              <a:ea typeface="Meiryo UI" panose="020B0604030504040204" pitchFamily="50" charset="-128"/>
            </a:endParaRPr>
          </a:p>
          <a:p>
            <a:endParaRPr lang="en-US" sz="16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1009DFDD-1B03-4792-8622-F974D5A821C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Technical Proposal Results</a:t>
            </a:r>
            <a:br>
              <a:rPr lang="en-US" altLang="ja-JP" dirty="0"/>
            </a:br>
            <a:endParaRPr lang="en-US" altLang="ja-JP"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9" name="テキスト ボックス 8">
            <a:extLst>
              <a:ext uri="{FF2B5EF4-FFF2-40B4-BE49-F238E27FC236}">
                <a16:creationId xmlns:a16="http://schemas.microsoft.com/office/drawing/2014/main" id="{CCD91617-6AB9-428E-BD71-2C0D3722E07F}"/>
              </a:ext>
            </a:extLst>
          </p:cNvPr>
          <p:cNvSpPr txBox="1"/>
          <p:nvPr/>
        </p:nvSpPr>
        <p:spPr>
          <a:xfrm>
            <a:off x="395536" y="1752600"/>
            <a:ext cx="8496944" cy="4154984"/>
          </a:xfrm>
          <a:prstGeom prst="rect">
            <a:avLst/>
          </a:prstGeom>
          <a:noFill/>
        </p:spPr>
        <p:txBody>
          <a:bodyPr wrap="square" rtlCol="0">
            <a:spAutoFit/>
          </a:bodyPr>
          <a:lstStyle/>
          <a:p>
            <a:r>
              <a:rPr lang="en-US" sz="2400" dirty="0"/>
              <a:t>There are two technical proposals from Kyoto University and Lapis.</a:t>
            </a:r>
          </a:p>
          <a:p>
            <a:endParaRPr lang="en-US" sz="2400" dirty="0"/>
          </a:p>
          <a:p>
            <a:r>
              <a:rPr lang="en-US" sz="2400" dirty="0"/>
              <a:t>Technical Proposal from Kyoto University.</a:t>
            </a:r>
          </a:p>
          <a:p>
            <a:r>
              <a:rPr lang="en-US" sz="2400" dirty="0">
                <a:hlinkClick r:id="rId2"/>
              </a:rPr>
              <a:t>https://mentor.ieee.org/802.15/dcn/20/15-20-0295-00-04aa-technical-proposal-for-tg4aa-jre.pptx</a:t>
            </a:r>
            <a:endParaRPr lang="en-US" sz="2400" dirty="0"/>
          </a:p>
          <a:p>
            <a:endParaRPr lang="en-US" sz="2400" dirty="0"/>
          </a:p>
          <a:p>
            <a:r>
              <a:rPr lang="en-US" sz="2400" dirty="0"/>
              <a:t>Technical Proposal from Lapis.</a:t>
            </a:r>
          </a:p>
          <a:p>
            <a:r>
              <a:rPr lang="en-US" sz="2400" dirty="0"/>
              <a:t> </a:t>
            </a:r>
            <a:r>
              <a:rPr lang="en-US" sz="2400" dirty="0">
                <a:hlinkClick r:id="rId3"/>
              </a:rPr>
              <a:t>https://mentor.ieee.org/802.15/dcn/20/15-20-0294-01-04aa-jre-technical-proposal.pptx</a:t>
            </a:r>
            <a:endParaRPr lang="en-US" sz="2400" dirty="0"/>
          </a:p>
          <a:p>
            <a:endParaRPr lang="en-001" sz="2400" dirty="0"/>
          </a:p>
        </p:txBody>
      </p:sp>
      <p:sp>
        <p:nvSpPr>
          <p:cNvPr id="10" name="Rectangle 4">
            <a:extLst>
              <a:ext uri="{FF2B5EF4-FFF2-40B4-BE49-F238E27FC236}">
                <a16:creationId xmlns:a16="http://schemas.microsoft.com/office/drawing/2014/main" id="{432420DE-7BBF-46F7-9DD1-6FCDF4696B9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755198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844675"/>
            <a:ext cx="8784976" cy="3891136"/>
          </a:xfrm>
        </p:spPr>
        <p:txBody>
          <a:bodyPr/>
          <a:lstStyle/>
          <a:p>
            <a:pPr marL="0" indent="0">
              <a:buNone/>
            </a:pPr>
            <a:r>
              <a:rPr lang="en-US" altLang="ja-JP" dirty="0"/>
              <a:t>Proposed Agenda for November Plenary</a:t>
            </a:r>
          </a:p>
          <a:p>
            <a:pPr marL="0" indent="0">
              <a:buNone/>
            </a:pPr>
            <a:endParaRPr lang="en-US" altLang="ja-JP" dirty="0"/>
          </a:p>
          <a:p>
            <a:pPr marL="0" indent="0">
              <a:buNone/>
            </a:pPr>
            <a:r>
              <a:rPr lang="en-US" altLang="ja-JP" dirty="0"/>
              <a:t>Session1:</a:t>
            </a:r>
          </a:p>
          <a:p>
            <a:r>
              <a:rPr lang="en-US" altLang="ja-JP" dirty="0"/>
              <a:t>Discuss any comments on PAR/CSD</a:t>
            </a:r>
          </a:p>
          <a:p>
            <a:pPr marL="0" indent="0">
              <a:buNone/>
            </a:pPr>
            <a:r>
              <a:rPr lang="en-US" altLang="ja-JP" dirty="0"/>
              <a:t>  (closed on November 3</a:t>
            </a:r>
            <a:r>
              <a:rPr lang="en-US" altLang="ja-JP" baseline="30000" dirty="0"/>
              <a:t>rd</a:t>
            </a:r>
            <a:r>
              <a:rPr lang="en-US" altLang="ja-JP" dirty="0"/>
              <a:t>) </a:t>
            </a:r>
          </a:p>
          <a:p>
            <a:r>
              <a:rPr lang="en-US" altLang="ja-JP" dirty="0"/>
              <a:t>Hear Technical proposal from Kyoto University</a:t>
            </a:r>
          </a:p>
          <a:p>
            <a:endParaRPr lang="en-US" altLang="ja-JP" dirty="0"/>
          </a:p>
          <a:p>
            <a:pPr marL="0" indent="0">
              <a:buNone/>
            </a:pPr>
            <a:r>
              <a:rPr lang="en-US" altLang="ja-JP" dirty="0"/>
              <a:t>Session2:</a:t>
            </a:r>
          </a:p>
          <a:p>
            <a:r>
              <a:rPr lang="en-US" altLang="ja-JP" dirty="0"/>
              <a:t>Hear Technical proposal from Lapis</a:t>
            </a:r>
          </a:p>
          <a:p>
            <a:endParaRPr lang="en-US" altLang="ja-JP" dirty="0"/>
          </a:p>
          <a:p>
            <a:pPr marL="0" indent="0">
              <a:buNone/>
            </a:pPr>
            <a:r>
              <a:rPr lang="en-US" altLang="ja-JP" dirty="0"/>
              <a:t>Session3:</a:t>
            </a:r>
          </a:p>
          <a:p>
            <a:r>
              <a:rPr lang="en-US" altLang="ja-JP" dirty="0"/>
              <a:t>Discuss Next Step</a:t>
            </a:r>
          </a:p>
          <a:p>
            <a:pPr marL="0" indent="0">
              <a:buNone/>
            </a:pPr>
            <a:endParaRPr lang="en-US" altLang="ja-JP"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3569724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4.November JRE plenary sessions were planned</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833053823"/>
              </p:ext>
            </p:extLst>
          </p:nvPr>
        </p:nvGraphicFramePr>
        <p:xfrm>
          <a:off x="395536" y="2060848"/>
          <a:ext cx="8352926" cy="35453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18:00-19:00(EST)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18:00-19:00(EST)</a:t>
                      </a:r>
                    </a:p>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17:00-18:00(EST)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2" name="テキスト ボックス 1">
            <a:extLst>
              <a:ext uri="{FF2B5EF4-FFF2-40B4-BE49-F238E27FC236}">
                <a16:creationId xmlns:a16="http://schemas.microsoft.com/office/drawing/2014/main" id="{5AA51C1F-FD1A-42B5-93E8-C89BB92EB93B}"/>
              </a:ext>
            </a:extLst>
          </p:cNvPr>
          <p:cNvSpPr txBox="1"/>
          <p:nvPr/>
        </p:nvSpPr>
        <p:spPr>
          <a:xfrm>
            <a:off x="395536" y="5661248"/>
            <a:ext cx="8352926" cy="523220"/>
          </a:xfrm>
          <a:prstGeom prst="rect">
            <a:avLst/>
          </a:prstGeom>
          <a:noFill/>
        </p:spPr>
        <p:txBody>
          <a:bodyPr wrap="square" rtlCol="0">
            <a:spAutoFit/>
          </a:bodyPr>
          <a:lstStyle/>
          <a:p>
            <a:r>
              <a:rPr lang="en-US" sz="2800" dirty="0">
                <a:latin typeface="Meiryo UI" panose="020B0604030504040204" pitchFamily="50" charset="-128"/>
                <a:ea typeface="Meiryo UI" panose="020B0604030504040204" pitchFamily="50" charset="-128"/>
              </a:rPr>
              <a:t>Above 3 sessions were proposed.</a:t>
            </a:r>
            <a:endParaRPr lang="en-001" sz="28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20C34ECA-E9F7-4583-BE96-5E7B42E4CDA8}"/>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&lt;October,2020&gt;</a:t>
            </a:r>
            <a:endParaRPr lang="en-US" altLang="ja-JP" dirty="0"/>
          </a:p>
        </p:txBody>
      </p:sp>
    </p:spTree>
    <p:extLst>
      <p:ext uri="{BB962C8B-B14F-4D97-AF65-F5344CB8AC3E}">
        <p14:creationId xmlns:p14="http://schemas.microsoft.com/office/powerpoint/2010/main" val="4104537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4082103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15</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“IG JRE”  interest group.</a:t>
            </a:r>
            <a:br>
              <a:rPr lang="en-GB" sz="1400" dirty="0"/>
            </a:br>
            <a:endParaRPr lang="en-GB" sz="1400" dirty="0"/>
          </a:p>
          <a:p>
            <a:r>
              <a:rPr lang="en-GB" sz="1400" dirty="0"/>
              <a:t>For help with obtaining document numbers, document formatting, document uploading and contribution scheduling, please contract the 802.15 IG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endParaRPr lang="de-DE" sz="1400" dirty="0"/>
          </a:p>
        </p:txBody>
      </p:sp>
      <p:sp>
        <p:nvSpPr>
          <p:cNvPr id="8" name="Rectangle 4">
            <a:extLst>
              <a:ext uri="{FF2B5EF4-FFF2-40B4-BE49-F238E27FC236}">
                <a16:creationId xmlns:a16="http://schemas.microsoft.com/office/drawing/2014/main" id="{C5956CF8-2245-4597-82BC-9F33505DDD5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17843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7:00(JST), October 30</a:t>
            </a:r>
            <a:r>
              <a:rPr lang="en-US" altLang="ja-JP" baseline="30000" dirty="0"/>
              <a:t>th</a:t>
            </a:r>
            <a:r>
              <a:rPr lang="en-US" altLang="ja-JP" dirty="0"/>
              <a:t>,2020</a:t>
            </a:r>
            <a:endParaRPr kumimoji="1" lang="ja-JP" altLang="en-US" dirty="0"/>
          </a:p>
        </p:txBody>
      </p:sp>
      <p:sp>
        <p:nvSpPr>
          <p:cNvPr id="3" name="フッター プレースホルダー 2"/>
          <p:cNvSpPr>
            <a:spLocks noGrp="1"/>
          </p:cNvSpPr>
          <p:nvPr>
            <p:ph type="ftr" sz="quarter" idx="3"/>
          </p:nvPr>
        </p:nvSpPr>
        <p:spPr>
          <a:xfrm>
            <a:off x="4788024" y="6475412"/>
            <a:ext cx="3822576" cy="193947"/>
          </a:xfrm>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5F92D8F4-2925-4DBF-9CCD-CAD12079040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endParaRPr lang="en-US" altLang="ja-JP" dirty="0"/>
          </a:p>
          <a:p>
            <a:pPr lvl="1"/>
            <a:r>
              <a:rPr lang="en-US" altLang="ja-JP" dirty="0"/>
              <a:t>Secretary is Kiyoshi Fukui</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D0ABA101-CCC2-47C1-9759-01C89A44934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AA7CBDAB-29FA-4408-8EA0-45FB95451C8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ADF69CEA-436F-4407-A334-AA14F983D07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BE8B05E5-1411-4356-BA46-E42543D0774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3F799546-D1EB-46CD-B053-236FB3A8E48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2579612030"/>
              </p:ext>
            </p:extLst>
          </p:nvPr>
        </p:nvGraphicFramePr>
        <p:xfrm>
          <a:off x="269522" y="2764972"/>
          <a:ext cx="8604955" cy="3623815"/>
        </p:xfrm>
        <a:graphic>
          <a:graphicData uri="http://schemas.openxmlformats.org/drawingml/2006/table">
            <a:tbl>
              <a:tblPr firstRow="1" firstCol="1" bandRow="1">
                <a:tableStyleId>{21E4AEA4-8DFA-4A89-87EB-49C32662AFE0}</a:tableStyleId>
              </a:tblPr>
              <a:tblGrid>
                <a:gridCol w="3222358">
                  <a:extLst>
                    <a:ext uri="{9D8B030D-6E8A-4147-A177-3AD203B41FA5}">
                      <a16:colId xmlns:a16="http://schemas.microsoft.com/office/drawing/2014/main" val="20000"/>
                    </a:ext>
                  </a:extLst>
                </a:gridCol>
                <a:gridCol w="1566173">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order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Approval</a:t>
                      </a:r>
                      <a:r>
                        <a:rPr lang="en-US" altLang="ja-JP" sz="1800" baseline="0" dirty="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25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Technical proposal Results</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l">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294171">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489497625"/>
              </p:ext>
            </p:extLst>
          </p:nvPr>
        </p:nvGraphicFramePr>
        <p:xfrm>
          <a:off x="107504" y="1124744"/>
          <a:ext cx="8928995" cy="1554480"/>
        </p:xfrm>
        <a:graphic>
          <a:graphicData uri="http://schemas.openxmlformats.org/drawingml/2006/table">
            <a:tbl>
              <a:tblPr firstRow="1" bandRow="1">
                <a:tableStyleId>{5C22544A-7EE6-4342-B048-85BDC9FD1C3A}</a:tableStyleId>
              </a:tblPr>
              <a:tblGrid>
                <a:gridCol w="1785799">
                  <a:extLst>
                    <a:ext uri="{9D8B030D-6E8A-4147-A177-3AD203B41FA5}">
                      <a16:colId xmlns:a16="http://schemas.microsoft.com/office/drawing/2014/main" val="20000"/>
                    </a:ext>
                  </a:extLst>
                </a:gridCol>
                <a:gridCol w="1785799">
                  <a:extLst>
                    <a:ext uri="{9D8B030D-6E8A-4147-A177-3AD203B41FA5}">
                      <a16:colId xmlns:a16="http://schemas.microsoft.com/office/drawing/2014/main" val="20001"/>
                    </a:ext>
                  </a:extLst>
                </a:gridCol>
                <a:gridCol w="1785799">
                  <a:extLst>
                    <a:ext uri="{9D8B030D-6E8A-4147-A177-3AD203B41FA5}">
                      <a16:colId xmlns:a16="http://schemas.microsoft.com/office/drawing/2014/main" val="20002"/>
                    </a:ext>
                  </a:extLst>
                </a:gridCol>
                <a:gridCol w="1785799">
                  <a:extLst>
                    <a:ext uri="{9D8B030D-6E8A-4147-A177-3AD203B41FA5}">
                      <a16:colId xmlns:a16="http://schemas.microsoft.com/office/drawing/2014/main" val="20003"/>
                    </a:ext>
                  </a:extLst>
                </a:gridCol>
                <a:gridCol w="1785799">
                  <a:extLst>
                    <a:ext uri="{9D8B030D-6E8A-4147-A177-3AD203B41FA5}">
                      <a16:colId xmlns:a16="http://schemas.microsoft.com/office/drawing/2014/main" val="20004"/>
                    </a:ext>
                  </a:extLst>
                </a:gridCol>
              </a:tblGrid>
              <a:tr h="550454">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extLst>
                  <a:ext uri="{0D108BD9-81ED-4DB2-BD59-A6C34878D82A}">
                    <a16:rowId xmlns:a16="http://schemas.microsoft.com/office/drawing/2014/main" val="10000"/>
                  </a:ext>
                </a:extLst>
              </a:tr>
              <a:tr h="734380">
                <a:tc>
                  <a:txBody>
                    <a:bodyPr/>
                    <a:lstStyle/>
                    <a:p>
                      <a:r>
                        <a:rPr kumimoji="1" lang="en-US" altLang="ja-JP" dirty="0">
                          <a:latin typeface="+mn-ea"/>
                          <a:ea typeface="+mn-ea"/>
                        </a:rPr>
                        <a:t>Friday</a:t>
                      </a:r>
                    </a:p>
                    <a:p>
                      <a:r>
                        <a:rPr kumimoji="1" lang="en-US" altLang="ja-JP" dirty="0">
                          <a:latin typeface="+mn-ea"/>
                          <a:ea typeface="+mn-ea"/>
                        </a:rPr>
                        <a:t>October 30</a:t>
                      </a:r>
                      <a:r>
                        <a:rPr kumimoji="1" lang="en-US" altLang="ja-JP" baseline="30000" dirty="0">
                          <a:latin typeface="+mn-ea"/>
                          <a:ea typeface="+mn-ea"/>
                        </a:rPr>
                        <a:t>th </a:t>
                      </a:r>
                      <a:endParaRPr kumimoji="1" lang="en-US" altLang="ja-JP" dirty="0">
                        <a:latin typeface="+mn-ea"/>
                        <a:ea typeface="+mn-ea"/>
                      </a:endParaRPr>
                    </a:p>
                    <a:p>
                      <a:r>
                        <a:rPr kumimoji="1" lang="en-US" altLang="ja-JP" dirty="0">
                          <a:latin typeface="+mn-ea"/>
                          <a:ea typeface="+mn-ea"/>
                        </a:rPr>
                        <a:t>7:00-8:00</a:t>
                      </a:r>
                    </a:p>
                  </a:txBody>
                  <a:tcPr/>
                </a:tc>
                <a:tc>
                  <a:txBody>
                    <a:bodyPr/>
                    <a:lstStyle/>
                    <a:p>
                      <a:r>
                        <a:rPr kumimoji="1" lang="en-US" altLang="ja-JP" dirty="0">
                          <a:latin typeface="+mn-ea"/>
                          <a:ea typeface="+mn-ea"/>
                        </a:rPr>
                        <a:t>Thursday</a:t>
                      </a:r>
                    </a:p>
                    <a:p>
                      <a:r>
                        <a:rPr kumimoji="1" lang="en-US" altLang="ja-JP" dirty="0">
                          <a:latin typeface="+mn-ea"/>
                          <a:ea typeface="+mn-ea"/>
                        </a:rPr>
                        <a:t>October 30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October 30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October 30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October 30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15:00-16:00</a:t>
                      </a:r>
                    </a:p>
                  </a:txBody>
                  <a:tcPr/>
                </a:tc>
                <a:extLst>
                  <a:ext uri="{0D108BD9-81ED-4DB2-BD59-A6C34878D82A}">
                    <a16:rowId xmlns:a16="http://schemas.microsoft.com/office/drawing/2014/main" val="10001"/>
                  </a:ext>
                </a:extLst>
              </a:tr>
            </a:tbl>
          </a:graphicData>
        </a:graphic>
      </p:graphicFrame>
      <p:sp>
        <p:nvSpPr>
          <p:cNvPr id="10" name="Rectangle 4">
            <a:extLst>
              <a:ext uri="{FF2B5EF4-FFF2-40B4-BE49-F238E27FC236}">
                <a16:creationId xmlns:a16="http://schemas.microsoft.com/office/drawing/2014/main" id="{0E739E13-87B3-4071-A877-A7452B806E3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1738</TotalTime>
  <Words>1006</Words>
  <Application>Microsoft Office PowerPoint</Application>
  <PresentationFormat>画面に合わせる (4:3)</PresentationFormat>
  <Paragraphs>227</Paragraphs>
  <Slides>15</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Meiryo UI</vt:lpstr>
      <vt:lpstr>Monotype Sorts</vt:lpstr>
      <vt:lpstr>Arial</vt:lpstr>
      <vt:lpstr>Calibri</vt:lpstr>
      <vt:lpstr>Times New Roman</vt:lpstr>
      <vt:lpstr>15-20-xxxx-00-jre0-ig-jre-call-for-contributions</vt:lpstr>
      <vt:lpstr>PowerPoint プレゼンテーション</vt:lpstr>
      <vt:lpstr>IEEE 802.15 TG4aa JRE  Teleconference  Opening report  on 7:00(JST), October 30th,2020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Approval of  the previous meeting minutes</vt:lpstr>
      <vt:lpstr>Technical Proposal Results </vt:lpstr>
      <vt:lpstr>Next steps</vt:lpstr>
      <vt:lpstr>4.November JRE plenary sessions were planned</vt:lpstr>
      <vt:lpstr>Any other Business?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186</cp:revision>
  <cp:lastPrinted>1998-02-10T13:28:06Z</cp:lastPrinted>
  <dcterms:created xsi:type="dcterms:W3CDTF">2020-02-10T05:27:43Z</dcterms:created>
  <dcterms:modified xsi:type="dcterms:W3CDTF">2020-10-28T08:31:31Z</dcterms:modified>
</cp:coreProperties>
</file>