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1022" r:id="rId3"/>
    <p:sldId id="1104" r:id="rId4"/>
    <p:sldId id="1105" r:id="rId5"/>
    <p:sldId id="1106" r:id="rId6"/>
    <p:sldId id="1102" r:id="rId7"/>
    <p:sldId id="11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Simpson" initials="GS" lastIdx="8" clrIdx="0">
    <p:extLst>
      <p:ext uri="{19B8F6BF-5375-455C-9EA6-DF929625EA0E}">
        <p15:presenceInfo xmlns:p15="http://schemas.microsoft.com/office/powerpoint/2012/main" userId="6e0745e6ef91ad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E17"/>
    <a:srgbClr val="102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6B12-F324-451D-82F0-63F7FA0DF1E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4668-9DFF-4258-BAED-D2D144DDB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5C2F-C987-4B14-B504-B039A9432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B1DF-DF76-4B94-9C8E-05D4BF7B7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C16F-8C32-4238-BF14-F489EBD5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112A-C5FD-4D25-825F-9DB4D5BA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9FC56-50CA-4017-9184-B13934F3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27F2-5672-46CC-87E4-A5BA2513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147BF-F0EB-4A30-AD91-0BBA9B09A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87710-A5DC-4FD3-B723-B833CAB3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2CA0E-0486-4D00-9F87-02AD7C03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651FA-2DE5-430E-B3CE-BAB06BB8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9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A128-62F3-4084-B67B-0CF74FCDF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3FEE6-846F-4F85-9EF9-5C8DDE95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99223-AEDB-4314-B6EA-1F3420EA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5A1A3-36C0-433B-A608-49760BAF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CB35C-320D-4200-B2F4-EFD1AE70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4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4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1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1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2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77DB5-CD6C-4683-B999-F1E7A7CE1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88" y="2330915"/>
            <a:ext cx="5396825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3 Light with W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77DB5-CD6C-4683-B999-F1E7A7CE1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88" y="2330915"/>
            <a:ext cx="5396825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F067E-CFCC-42E8-9769-B40E982065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848" y="254060"/>
            <a:ext cx="4656875" cy="1274115"/>
          </a:xfrm>
        </p:spPr>
        <p:txBody>
          <a:bodyPr anchor="ctr" anchorCtr="0">
            <a:norm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8405CC7-38C5-44C9-8BDB-154782F3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10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ght BG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A3A3C8-3FB7-4B98-9D94-A992115A0BF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26030"/>
            <a:ext cx="5254311" cy="1364360"/>
          </a:xfrm>
        </p:spPr>
        <p:txBody>
          <a:bodyPr anchor="ctr" anchorCtr="0">
            <a:norm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88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4A2B709-61CD-4883-A9A1-3EA9C7B7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06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ne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60065CB-7EB6-4673-846B-A1F233E2030E}"/>
              </a:ext>
            </a:extLst>
          </p:cNvPr>
          <p:cNvSpPr/>
          <p:nvPr userDrawn="1"/>
        </p:nvSpPr>
        <p:spPr>
          <a:xfrm>
            <a:off x="3474487" y="1611630"/>
            <a:ext cx="8717513" cy="4801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7DC9BB-E996-4AFF-AE54-F0B0FB2BE70A}"/>
              </a:ext>
            </a:extLst>
          </p:cNvPr>
          <p:cNvSpPr txBox="1"/>
          <p:nvPr userDrawn="1"/>
        </p:nvSpPr>
        <p:spPr>
          <a:xfrm>
            <a:off x="3474487" y="1611630"/>
            <a:ext cx="8717513" cy="4801552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5305D13-AFB6-4ECE-A49E-82ED3C81C71A}"/>
              </a:ext>
            </a:extLst>
          </p:cNvPr>
          <p:cNvSpPr/>
          <p:nvPr userDrawn="1"/>
        </p:nvSpPr>
        <p:spPr>
          <a:xfrm>
            <a:off x="3474487" y="1612582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2D967-0B55-4CC3-8607-998A18CF1A92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3474487" y="1611630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4A194A-1E96-4649-8E72-2FB6CCAA443B}"/>
              </a:ext>
            </a:extLst>
          </p:cNvPr>
          <p:cNvSpPr>
            <a:spLocks noGrp="1"/>
          </p:cNvSpPr>
          <p:nvPr userDrawn="1">
            <p:ph sz="quarter" idx="28" hasCustomPrompt="1"/>
          </p:nvPr>
        </p:nvSpPr>
        <p:spPr>
          <a:xfrm>
            <a:off x="0" y="0"/>
            <a:ext cx="12192000" cy="914400"/>
          </a:xfrm>
        </p:spPr>
        <p:txBody>
          <a:bodyPr anchor="ctr" anchorCtr="0">
            <a:normAutofit/>
          </a:bodyPr>
          <a:lstStyle>
            <a:lvl1pPr marL="182880" indent="0" algn="ctr"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C9678-102F-485A-8766-E177AA5BF58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0" y="1612582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BDDAF31-A615-4CDB-9F8F-FED3175AB6D2}"/>
              </a:ext>
            </a:extLst>
          </p:cNvPr>
          <p:cNvSpPr>
            <a:spLocks noGrp="1"/>
          </p:cNvSpPr>
          <p:nvPr userDrawn="1">
            <p:ph sz="quarter" idx="39" hasCustomPrompt="1"/>
          </p:nvPr>
        </p:nvSpPr>
        <p:spPr>
          <a:xfrm>
            <a:off x="0" y="914400"/>
            <a:ext cx="12192000" cy="434975"/>
          </a:xfrm>
        </p:spPr>
        <p:txBody>
          <a:bodyPr anchor="ctr" anchorCtr="0">
            <a:normAutofit/>
          </a:bodyPr>
          <a:lstStyle>
            <a:lvl1pPr marL="182880" indent="0" algn="ctr">
              <a:buFontTx/>
              <a:buNone/>
              <a:defRPr sz="2000" b="1" i="1"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6919742B-5267-4BE9-BF79-2B253501552E}"/>
              </a:ext>
            </a:extLst>
          </p:cNvPr>
          <p:cNvSpPr/>
          <p:nvPr userDrawn="1"/>
        </p:nvSpPr>
        <p:spPr>
          <a:xfrm>
            <a:off x="3474487" y="2606040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BC4F8F5-3F20-43B6-8704-79F1A6E671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4487" y="2605088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D900A97-6CCC-4CDA-B644-2A7B40277E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2606040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48E57C21-C6DE-4902-B513-7F37E9560289}"/>
              </a:ext>
            </a:extLst>
          </p:cNvPr>
          <p:cNvSpPr/>
          <p:nvPr userDrawn="1"/>
        </p:nvSpPr>
        <p:spPr>
          <a:xfrm>
            <a:off x="3474487" y="3599498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2EEFC5-767C-497D-82E4-B6720D8AE1D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4487" y="3598546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9D9533-C66F-4D25-874D-9F31D8C426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0" y="3599498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57B2728-FFB1-45DF-A551-E54FCFCB7E8E}"/>
              </a:ext>
            </a:extLst>
          </p:cNvPr>
          <p:cNvSpPr/>
          <p:nvPr userDrawn="1"/>
        </p:nvSpPr>
        <p:spPr>
          <a:xfrm>
            <a:off x="3474487" y="4594860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2D81F09-FD90-4F04-9AE5-4A77E3A28F4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4487" y="4593908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6308609-4EC6-4F33-8244-E429C8D836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0" y="4594860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AD85041-2436-4465-99E8-45D3865C66E4}"/>
              </a:ext>
            </a:extLst>
          </p:cNvPr>
          <p:cNvSpPr/>
          <p:nvPr userDrawn="1"/>
        </p:nvSpPr>
        <p:spPr>
          <a:xfrm>
            <a:off x="3474487" y="5590222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5688E948-94E0-4124-989C-5A270795AF1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74487" y="5589270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D21D261-2D70-4367-AD5E-D24D28B384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0" y="5590222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425910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875237-6273-424F-8039-CABB75CCBF7C}"/>
              </a:ext>
            </a:extLst>
          </p:cNvPr>
          <p:cNvSpPr/>
          <p:nvPr userDrawn="1"/>
        </p:nvSpPr>
        <p:spPr>
          <a:xfrm>
            <a:off x="3617843" y="972357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5D0F-8E8D-4691-805E-DFB17134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3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1CAEB-AC83-4AF0-BCB8-CFA328F7A763}"/>
              </a:ext>
            </a:extLst>
          </p:cNvPr>
          <p:cNvSpPr/>
          <p:nvPr/>
        </p:nvSpPr>
        <p:spPr>
          <a:xfrm>
            <a:off x="0" y="1282174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5E042ABA-375D-4DBC-A53C-87BEA68442F5}"/>
              </a:ext>
            </a:extLst>
          </p:cNvPr>
          <p:cNvSpPr/>
          <p:nvPr/>
        </p:nvSpPr>
        <p:spPr>
          <a:xfrm rot="5400000">
            <a:off x="1269336" y="1408500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852C7EE-9338-4F48-8C09-D78F29A4867F}"/>
              </a:ext>
            </a:extLst>
          </p:cNvPr>
          <p:cNvSpPr/>
          <p:nvPr/>
        </p:nvSpPr>
        <p:spPr>
          <a:xfrm>
            <a:off x="1383635" y="1143002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B731E-E774-4741-A2B0-261E661DC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3636" y="1282700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83F0C06-2528-4E57-A9C4-936D792580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2" y="983973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F5260-9480-45CB-825E-AF2BAEAC8E18}"/>
              </a:ext>
            </a:extLst>
          </p:cNvPr>
          <p:cNvSpPr/>
          <p:nvPr userDrawn="1"/>
        </p:nvSpPr>
        <p:spPr>
          <a:xfrm>
            <a:off x="3617843" y="2145808"/>
            <a:ext cx="8574156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D5E82B-E881-4921-898A-35F095D59BFE}"/>
              </a:ext>
            </a:extLst>
          </p:cNvPr>
          <p:cNvSpPr/>
          <p:nvPr userDrawn="1"/>
        </p:nvSpPr>
        <p:spPr>
          <a:xfrm>
            <a:off x="0" y="2455625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272C6540-B478-4902-B355-B1091321C4D1}"/>
              </a:ext>
            </a:extLst>
          </p:cNvPr>
          <p:cNvSpPr/>
          <p:nvPr userDrawn="1"/>
        </p:nvSpPr>
        <p:spPr>
          <a:xfrm rot="5400000">
            <a:off x="1269336" y="2581951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00D949C-B080-4597-9AE1-DEC0835D5402}"/>
              </a:ext>
            </a:extLst>
          </p:cNvPr>
          <p:cNvSpPr/>
          <p:nvPr userDrawn="1"/>
        </p:nvSpPr>
        <p:spPr>
          <a:xfrm>
            <a:off x="1383635" y="2316453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15F8F7E-83C9-4272-9B85-347902FAA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3636" y="2456151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EE7D572-7371-4EFB-80B0-269A2CFC65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4802" y="2157424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2BE79-866B-4B03-97E7-4BAE33016CA4}"/>
              </a:ext>
            </a:extLst>
          </p:cNvPr>
          <p:cNvSpPr/>
          <p:nvPr userDrawn="1"/>
        </p:nvSpPr>
        <p:spPr>
          <a:xfrm>
            <a:off x="3617843" y="3356255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0BDDA5-6644-4CE3-BBE1-0A5008E0868B}"/>
              </a:ext>
            </a:extLst>
          </p:cNvPr>
          <p:cNvSpPr/>
          <p:nvPr userDrawn="1"/>
        </p:nvSpPr>
        <p:spPr>
          <a:xfrm>
            <a:off x="0" y="3666072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F8AD994B-B105-4A04-B830-E87CAB3EC4D8}"/>
              </a:ext>
            </a:extLst>
          </p:cNvPr>
          <p:cNvSpPr/>
          <p:nvPr userDrawn="1"/>
        </p:nvSpPr>
        <p:spPr>
          <a:xfrm rot="5400000">
            <a:off x="1269336" y="3792398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AC6D1860-B3C0-4282-AD5E-C4FA5DDEBAD6}"/>
              </a:ext>
            </a:extLst>
          </p:cNvPr>
          <p:cNvSpPr/>
          <p:nvPr userDrawn="1"/>
        </p:nvSpPr>
        <p:spPr>
          <a:xfrm>
            <a:off x="1383635" y="3526900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1AE938D-05D2-4B75-B56D-8268B27B4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3636" y="3666598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768BC47-3DC9-4784-BEFC-E7FE43213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2" y="3367871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9A017-3391-4DBE-9EF8-DFD94F1507E0}"/>
              </a:ext>
            </a:extLst>
          </p:cNvPr>
          <p:cNvSpPr/>
          <p:nvPr userDrawn="1"/>
        </p:nvSpPr>
        <p:spPr>
          <a:xfrm>
            <a:off x="3617843" y="4570932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D10BED-B6E2-41A1-A893-22E38195BE36}"/>
              </a:ext>
            </a:extLst>
          </p:cNvPr>
          <p:cNvSpPr/>
          <p:nvPr userDrawn="1"/>
        </p:nvSpPr>
        <p:spPr>
          <a:xfrm>
            <a:off x="0" y="4880749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4B50A9E9-F044-4F19-AB61-F891E44694B0}"/>
              </a:ext>
            </a:extLst>
          </p:cNvPr>
          <p:cNvSpPr/>
          <p:nvPr userDrawn="1"/>
        </p:nvSpPr>
        <p:spPr>
          <a:xfrm rot="5400000">
            <a:off x="1269336" y="5007075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258DB3A0-C1CE-47E2-871A-F6CD1A1144F0}"/>
              </a:ext>
            </a:extLst>
          </p:cNvPr>
          <p:cNvSpPr/>
          <p:nvPr userDrawn="1"/>
        </p:nvSpPr>
        <p:spPr>
          <a:xfrm>
            <a:off x="1383635" y="4741577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86D7BD6-F73E-425D-BC3C-AFD1604A4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3636" y="4881275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62B08E6-75E1-4425-8671-0141F89FF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4802" y="4582548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D90D17-4D33-46A8-83F3-92AEF3E16092}"/>
              </a:ext>
            </a:extLst>
          </p:cNvPr>
          <p:cNvSpPr/>
          <p:nvPr userDrawn="1"/>
        </p:nvSpPr>
        <p:spPr>
          <a:xfrm>
            <a:off x="3617843" y="5731306"/>
            <a:ext cx="8574156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7D9BE-2B29-485E-B001-AE61EACF50BC}"/>
              </a:ext>
            </a:extLst>
          </p:cNvPr>
          <p:cNvSpPr/>
          <p:nvPr userDrawn="1"/>
        </p:nvSpPr>
        <p:spPr>
          <a:xfrm>
            <a:off x="0" y="6041123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Flowchart: Data 38">
            <a:extLst>
              <a:ext uri="{FF2B5EF4-FFF2-40B4-BE49-F238E27FC236}">
                <a16:creationId xmlns:a16="http://schemas.microsoft.com/office/drawing/2014/main" id="{BF77D9EF-0026-4CFD-BCFD-718BFFCF3276}"/>
              </a:ext>
            </a:extLst>
          </p:cNvPr>
          <p:cNvSpPr/>
          <p:nvPr userDrawn="1"/>
        </p:nvSpPr>
        <p:spPr>
          <a:xfrm rot="5400000">
            <a:off x="1269336" y="6167449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62503255-56AD-46C4-A683-350C3F5E03F0}"/>
              </a:ext>
            </a:extLst>
          </p:cNvPr>
          <p:cNvSpPr/>
          <p:nvPr userDrawn="1"/>
        </p:nvSpPr>
        <p:spPr>
          <a:xfrm>
            <a:off x="1383635" y="5901951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B3C721D-87C9-46AD-9DF8-9D5AE47CD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3636" y="6041649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273B547-D873-49C0-9699-ACA654AE51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2" y="5742922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042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A61D-3E46-41DD-A29A-D4AF3A6F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D1B8-D2F2-4B32-BA7C-E020E4A3A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E39D-6E92-409F-995D-E73D0CD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4080-DB33-4045-985C-5B092085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BD2EF-6475-4BE7-9E33-7FBC2FB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Bullet Text with BG Grapics vi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CECECD59-6CF2-4E32-AE09-1DA9AF6C004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645426" y="0"/>
            <a:ext cx="6546574" cy="805070"/>
          </a:xfrm>
        </p:spPr>
        <p:txBody>
          <a:bodyPr tIns="182880"/>
          <a:lstStyle>
            <a:lvl1pPr marL="182880" indent="0" algn="r">
              <a:buFontTx/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AD6185-E7D2-44E0-ABD3-784DDFBF09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9041" y="1518775"/>
            <a:ext cx="10733918" cy="19102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C3846-9B78-4026-979E-32750934664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29041" y="3429000"/>
            <a:ext cx="10733918" cy="27244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0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Text and Bullet Text with BG Grapics h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CECECD59-6CF2-4E32-AE09-1DA9AF6C004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-1"/>
            <a:ext cx="12192000" cy="954157"/>
          </a:xfrm>
        </p:spPr>
        <p:txBody>
          <a:bodyPr tIns="182880">
            <a:noAutofit/>
          </a:bodyPr>
          <a:lstStyle>
            <a:lvl1pPr marL="182880" indent="0" algn="ctr">
              <a:buFontTx/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AD6185-E7D2-44E0-ABD3-784DDFBF09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9041" y="1518775"/>
            <a:ext cx="10733918" cy="19102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C3846-9B78-4026-979E-32750934664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29041" y="3429000"/>
            <a:ext cx="10733918" cy="27244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84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Dark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41A4CE55-72F9-4FAE-BE3D-99068B74F5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373112" y="0"/>
            <a:ext cx="4822362" cy="6858000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A (Add Dark BG)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1F1FAC7-F4C7-411E-AC25-A25FDD4E31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73111" y="417512"/>
            <a:ext cx="4818888" cy="1322595"/>
          </a:xfrm>
        </p:spPr>
        <p:txBody>
          <a:bodyPr>
            <a:normAutofit/>
          </a:bodyPr>
          <a:lstStyle>
            <a:lvl1pPr marL="182880" indent="0" algn="ctr">
              <a:buFontTx/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EBC8DA-DA3A-4ACC-A954-01672335A08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-3474" y="417512"/>
            <a:ext cx="6480175" cy="835025"/>
          </a:xfrm>
        </p:spPr>
        <p:txBody>
          <a:bodyPr/>
          <a:lstStyle>
            <a:lvl1pPr marL="182880" indent="0">
              <a:buFontTx/>
              <a:buNone/>
              <a:defRPr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F676-B3A1-41C0-84F4-CB61D9DECA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68091" y="3964261"/>
            <a:ext cx="6938336" cy="26798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674C2-4E66-4312-B4E3-6FD9AF6ED03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68090" y="1458914"/>
            <a:ext cx="6938336" cy="23080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b="0" i="0">
                <a:effectLst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2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Light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0" y="0"/>
            <a:ext cx="4822362" cy="6858000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A (Add Light BG)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B5B732-CACF-425B-BD69-15E58774649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57537" y="3967803"/>
            <a:ext cx="6938336" cy="26798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AE03A-81A2-4322-B787-85A1E9B2046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057536" y="1462455"/>
            <a:ext cx="6938336" cy="23828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800"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CDB4C5B2-0445-4F56-9322-0FB9E61CA9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46686" y="0"/>
            <a:ext cx="4818888" cy="1322595"/>
          </a:xfrm>
        </p:spPr>
        <p:txBody>
          <a:bodyPr>
            <a:normAutofit/>
          </a:bodyPr>
          <a:lstStyle>
            <a:lvl1pPr marL="182880" indent="0" algn="ctr">
              <a:buFontTx/>
              <a:buNone/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0804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DFD7B4-399E-4956-B39F-E6C67C6474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68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3ACFAD-D74F-4074-9396-C8D447B0B3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384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74511B7-802A-490B-9D8B-4DBFC81B0B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B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4918361-23BB-488D-B089-16BC3A2C51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52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86CFEF-157A-4940-9CEF-1D0581441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36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FB18-5FF1-468E-B6B8-D65987C2399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0" y="0"/>
            <a:ext cx="12192000" cy="914400"/>
          </a:xfrm>
        </p:spPr>
        <p:txBody>
          <a:bodyPr anchor="ctr" anchorCtr="0">
            <a:normAutofit/>
          </a:bodyPr>
          <a:lstStyle>
            <a:lvl1pPr marL="182880" indent="0">
              <a:buFontTx/>
              <a:buNone/>
              <a:defRPr sz="3600"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7FF2C5-C0E2-477D-B9A4-A314E465010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09725" y="1292225"/>
            <a:ext cx="9383713" cy="3190875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18010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R Rad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CD2E5B5-4045-4D94-923D-BD10CAC2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2" y="0"/>
            <a:ext cx="6268277" cy="776613"/>
          </a:xfrm>
          <a:prstGeom prst="rect">
            <a:avLst/>
          </a:prstGeom>
        </p:spPr>
        <p:txBody>
          <a:bodyPr lIns="182880" tIns="182880" bIns="9144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52C16-5482-4586-A0CE-E61AB76BB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852"/>
            <a:ext cx="3044952" cy="1791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81E0C-2572-43BC-A552-DCBD8CDEF6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2" y="5066852"/>
            <a:ext cx="3044952" cy="1791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3F3CB-3A0D-4BE3-B00B-2065915F1D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4" y="5066852"/>
            <a:ext cx="3057146" cy="1791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9DDB6-4D2A-4C3C-95AB-12FE41527D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5066852"/>
            <a:ext cx="3057144" cy="1791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1C1294-2D03-4F3D-BAB9-19F5E321455C}"/>
              </a:ext>
            </a:extLst>
          </p:cNvPr>
          <p:cNvSpPr/>
          <p:nvPr userDrawn="1"/>
        </p:nvSpPr>
        <p:spPr>
          <a:xfrm>
            <a:off x="0" y="4949687"/>
            <a:ext cx="12191999" cy="117165"/>
          </a:xfrm>
          <a:prstGeom prst="rect">
            <a:avLst/>
          </a:prstGeom>
          <a:gradFill flip="none" rotWithShape="1">
            <a:gsLst>
              <a:gs pos="0">
                <a:srgbClr val="497331"/>
              </a:gs>
              <a:gs pos="36000">
                <a:srgbClr val="237EA6"/>
              </a:gs>
              <a:gs pos="63000">
                <a:srgbClr val="D6852C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DFD7B4-399E-4956-B39F-E6C67C6474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2951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3ACFAD-D74F-4074-9396-C8D447B0B3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4952" y="5029200"/>
            <a:ext cx="3052416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74511B7-802A-490B-9D8B-4DBFC81B0B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4918361-23BB-488D-B089-16BC3A2C51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137903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D2E5B5-4045-4D94-923D-BD10CAC2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9678"/>
            <a:ext cx="12191999" cy="776613"/>
          </a:xfrm>
          <a:prstGeom prst="rect">
            <a:avLst/>
          </a:prstGeom>
        </p:spPr>
        <p:txBody>
          <a:bodyPr lIns="182880" tIns="91440" bIns="91440"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BD484B17-7E6A-4CAC-8B1B-7E92510692C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05145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4845503D-3E13-4EC9-BBF4-43442A330D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44951" y="0"/>
            <a:ext cx="3060193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B43F4A97-E5E7-411D-8587-B92482C8E3C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141A9A4F-6224-4DF9-BEBE-E090BCF75C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50095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</p:spTree>
    <p:extLst>
      <p:ext uri="{BB962C8B-B14F-4D97-AF65-F5344CB8AC3E}">
        <p14:creationId xmlns:p14="http://schemas.microsoft.com/office/powerpoint/2010/main" val="3147749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Resiz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Replace">
            <a:extLst>
              <a:ext uri="{FF2B5EF4-FFF2-40B4-BE49-F238E27FC236}">
                <a16:creationId xmlns:a16="http://schemas.microsoft.com/office/drawing/2014/main" id="{269A7DAB-D2F5-4E2F-93A4-275179CEEA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3368000"/>
              <a:gd name="connsiteY0" fmla="*/ 0 h 12700000"/>
              <a:gd name="connsiteX1" fmla="*/ 23368000 w 23368000"/>
              <a:gd name="connsiteY1" fmla="*/ 0 h 12700000"/>
              <a:gd name="connsiteX2" fmla="*/ 23368000 w 23368000"/>
              <a:gd name="connsiteY2" fmla="*/ 12700000 h 12700000"/>
              <a:gd name="connsiteX3" fmla="*/ 0 w 23368000"/>
              <a:gd name="connsiteY3" fmla="*/ 12700000 h 1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0" h="12700000">
                <a:moveTo>
                  <a:pt x="0" y="0"/>
                </a:moveTo>
                <a:lnTo>
                  <a:pt x="23368000" y="0"/>
                </a:lnTo>
                <a:lnTo>
                  <a:pt x="23368000" y="12700000"/>
                </a:lnTo>
                <a:lnTo>
                  <a:pt x="0" y="1270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Images ( Can be resized)</a:t>
            </a:r>
          </a:p>
        </p:txBody>
      </p:sp>
    </p:spTree>
    <p:extLst>
      <p:ext uri="{BB962C8B-B14F-4D97-AF65-F5344CB8AC3E}">
        <p14:creationId xmlns:p14="http://schemas.microsoft.com/office/powerpoint/2010/main" val="674622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EEC6-3592-4AAA-A401-F10911A2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9D72-7A89-445C-8DA1-A6F1BA53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9835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with subtle patter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EEC6-3592-4AAA-A401-F10911A2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9D72-7A89-445C-8DA1-A6F1BA53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0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76FA-C6AA-4919-ADAC-2F045692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A017-1199-48C5-AB46-7EC25A29E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5AA9-DDDC-42E6-9CD5-8C606F32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8C10-1672-463F-8021-05C4074B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D7B0-3280-4856-B3D8-8BEEAF1A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3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Title Slide with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27BD-1AA2-4E9A-8FE8-F8ADE777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493BE-995D-4F19-93C1-29AB8E86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422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Add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9AF5-A378-49C8-8E17-CCB19086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7938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406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nted Image Container for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0873C8-D1B2-4626-B549-6FDEF19AD0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937000" y="-173"/>
            <a:ext cx="8255000" cy="6868111"/>
          </a:xfrm>
          <a:custGeom>
            <a:avLst/>
            <a:gdLst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3756025 w 16510000"/>
              <a:gd name="connsiteY3" fmla="*/ 13714731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137538 w 16647538"/>
              <a:gd name="connsiteY0" fmla="*/ 0 h 14727311"/>
              <a:gd name="connsiteX1" fmla="*/ 16647538 w 16647538"/>
              <a:gd name="connsiteY1" fmla="*/ 0 h 14727311"/>
              <a:gd name="connsiteX2" fmla="*/ 16647538 w 16647538"/>
              <a:gd name="connsiteY2" fmla="*/ 13716001 h 14727311"/>
              <a:gd name="connsiteX3" fmla="*/ 9181182 w 16647538"/>
              <a:gd name="connsiteY3" fmla="*/ 13694853 h 14727311"/>
              <a:gd name="connsiteX4" fmla="*/ 137538 w 16647538"/>
              <a:gd name="connsiteY4" fmla="*/ 0 h 1472731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727311"/>
              <a:gd name="connsiteX1" fmla="*/ 17072876 w 17072876"/>
              <a:gd name="connsiteY1" fmla="*/ 0 h 14727311"/>
              <a:gd name="connsiteX2" fmla="*/ 17072876 w 17072876"/>
              <a:gd name="connsiteY2" fmla="*/ 13716001 h 14727311"/>
              <a:gd name="connsiteX3" fmla="*/ 9606520 w 17072876"/>
              <a:gd name="connsiteY3" fmla="*/ 13694853 h 14727311"/>
              <a:gd name="connsiteX4" fmla="*/ 4377296 w 17072876"/>
              <a:gd name="connsiteY4" fmla="*/ 7951301 h 14727311"/>
              <a:gd name="connsiteX5" fmla="*/ 562876 w 17072876"/>
              <a:gd name="connsiteY5" fmla="*/ 0 h 1472731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456962 w 16966962"/>
              <a:gd name="connsiteY0" fmla="*/ 0 h 13716001"/>
              <a:gd name="connsiteX1" fmla="*/ 16966962 w 16966962"/>
              <a:gd name="connsiteY1" fmla="*/ 0 h 13716001"/>
              <a:gd name="connsiteX2" fmla="*/ 16966962 w 16966962"/>
              <a:gd name="connsiteY2" fmla="*/ 13716001 h 13716001"/>
              <a:gd name="connsiteX3" fmla="*/ 9500606 w 16966962"/>
              <a:gd name="connsiteY3" fmla="*/ 13694853 h 13716001"/>
              <a:gd name="connsiteX4" fmla="*/ 5682738 w 16966962"/>
              <a:gd name="connsiteY4" fmla="*/ 7792275 h 13716001"/>
              <a:gd name="connsiteX5" fmla="*/ 456962 w 16966962"/>
              <a:gd name="connsiteY5" fmla="*/ 0 h 13716001"/>
              <a:gd name="connsiteX0" fmla="*/ 584614 w 17094614"/>
              <a:gd name="connsiteY0" fmla="*/ 0 h 13716001"/>
              <a:gd name="connsiteX1" fmla="*/ 17094614 w 17094614"/>
              <a:gd name="connsiteY1" fmla="*/ 0 h 13716001"/>
              <a:gd name="connsiteX2" fmla="*/ 17094614 w 17094614"/>
              <a:gd name="connsiteY2" fmla="*/ 13716001 h 13716001"/>
              <a:gd name="connsiteX3" fmla="*/ 9628258 w 17094614"/>
              <a:gd name="connsiteY3" fmla="*/ 13694853 h 13716001"/>
              <a:gd name="connsiteX4" fmla="*/ 5810390 w 17094614"/>
              <a:gd name="connsiteY4" fmla="*/ 7792275 h 13716001"/>
              <a:gd name="connsiteX5" fmla="*/ 584614 w 17094614"/>
              <a:gd name="connsiteY5" fmla="*/ 0 h 13716001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0 w 16510000"/>
              <a:gd name="connsiteY0" fmla="*/ 2063056 h 15779057"/>
              <a:gd name="connsiteX1" fmla="*/ 16510000 w 16510000"/>
              <a:gd name="connsiteY1" fmla="*/ 2063056 h 15779057"/>
              <a:gd name="connsiteX2" fmla="*/ 16510000 w 16510000"/>
              <a:gd name="connsiteY2" fmla="*/ 15779057 h 15779057"/>
              <a:gd name="connsiteX3" fmla="*/ 9043644 w 16510000"/>
              <a:gd name="connsiteY3" fmla="*/ 15757909 h 15779057"/>
              <a:gd name="connsiteX4" fmla="*/ 5225776 w 16510000"/>
              <a:gd name="connsiteY4" fmla="*/ 9855331 h 15779057"/>
              <a:gd name="connsiteX5" fmla="*/ 0 w 16510000"/>
              <a:gd name="connsiteY5" fmla="*/ 2063056 h 15779057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10016438 w 16510000"/>
              <a:gd name="connsiteY4" fmla="*/ 638091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877290 w 16510000"/>
              <a:gd name="connsiteY4" fmla="*/ 642067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97778 w 16510000"/>
              <a:gd name="connsiteY4" fmla="*/ 650018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23132 w 16510000"/>
              <a:gd name="connsiteY4" fmla="*/ 560566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61850 w 16571850"/>
              <a:gd name="connsiteY0" fmla="*/ 345 h 13795860"/>
              <a:gd name="connsiteX1" fmla="*/ 16571850 w 16571850"/>
              <a:gd name="connsiteY1" fmla="*/ 0 h 13795860"/>
              <a:gd name="connsiteX2" fmla="*/ 16571850 w 16571850"/>
              <a:gd name="connsiteY2" fmla="*/ 13795860 h 13795860"/>
              <a:gd name="connsiteX3" fmla="*/ 11152954 w 16571850"/>
              <a:gd name="connsiteY3" fmla="*/ 13794590 h 13795860"/>
              <a:gd name="connsiteX4" fmla="*/ 61850 w 1657185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00" h="13795860">
                <a:moveTo>
                  <a:pt x="0" y="345"/>
                </a:moveTo>
                <a:lnTo>
                  <a:pt x="16510000" y="0"/>
                </a:lnTo>
                <a:lnTo>
                  <a:pt x="16510000" y="13795860"/>
                </a:lnTo>
                <a:lnTo>
                  <a:pt x="11091104" y="13794591"/>
                </a:lnTo>
                <a:cubicBezTo>
                  <a:pt x="8418950" y="10517077"/>
                  <a:pt x="2615302" y="3297671"/>
                  <a:pt x="0" y="345"/>
                </a:cubicBez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  <a:br>
              <a:rPr lang="en-US" dirty="0"/>
            </a:br>
            <a:r>
              <a:rPr lang="en-US" dirty="0"/>
              <a:t>(Best to use Full Size images)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422AE89-842C-4017-B00F-36D58B00D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173"/>
            <a:ext cx="5875908" cy="1383008"/>
          </a:xfrm>
          <a:prstGeom prst="rect">
            <a:avLst/>
          </a:prstGeom>
        </p:spPr>
        <p:txBody>
          <a:bodyPr/>
          <a:lstStyle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7712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nted Image Container for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0873C8-D1B2-4626-B549-6FDEF19AD0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68406" y="-173"/>
            <a:ext cx="6929063" cy="6221522"/>
          </a:xfrm>
          <a:custGeom>
            <a:avLst/>
            <a:gdLst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3756025 w 16510000"/>
              <a:gd name="connsiteY3" fmla="*/ 13714731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137538 w 16647538"/>
              <a:gd name="connsiteY0" fmla="*/ 0 h 14727311"/>
              <a:gd name="connsiteX1" fmla="*/ 16647538 w 16647538"/>
              <a:gd name="connsiteY1" fmla="*/ 0 h 14727311"/>
              <a:gd name="connsiteX2" fmla="*/ 16647538 w 16647538"/>
              <a:gd name="connsiteY2" fmla="*/ 13716001 h 14727311"/>
              <a:gd name="connsiteX3" fmla="*/ 9181182 w 16647538"/>
              <a:gd name="connsiteY3" fmla="*/ 13694853 h 14727311"/>
              <a:gd name="connsiteX4" fmla="*/ 137538 w 16647538"/>
              <a:gd name="connsiteY4" fmla="*/ 0 h 1472731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727311"/>
              <a:gd name="connsiteX1" fmla="*/ 17072876 w 17072876"/>
              <a:gd name="connsiteY1" fmla="*/ 0 h 14727311"/>
              <a:gd name="connsiteX2" fmla="*/ 17072876 w 17072876"/>
              <a:gd name="connsiteY2" fmla="*/ 13716001 h 14727311"/>
              <a:gd name="connsiteX3" fmla="*/ 9606520 w 17072876"/>
              <a:gd name="connsiteY3" fmla="*/ 13694853 h 14727311"/>
              <a:gd name="connsiteX4" fmla="*/ 4377296 w 17072876"/>
              <a:gd name="connsiteY4" fmla="*/ 7951301 h 14727311"/>
              <a:gd name="connsiteX5" fmla="*/ 562876 w 17072876"/>
              <a:gd name="connsiteY5" fmla="*/ 0 h 1472731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456962 w 16966962"/>
              <a:gd name="connsiteY0" fmla="*/ 0 h 13716001"/>
              <a:gd name="connsiteX1" fmla="*/ 16966962 w 16966962"/>
              <a:gd name="connsiteY1" fmla="*/ 0 h 13716001"/>
              <a:gd name="connsiteX2" fmla="*/ 16966962 w 16966962"/>
              <a:gd name="connsiteY2" fmla="*/ 13716001 h 13716001"/>
              <a:gd name="connsiteX3" fmla="*/ 9500606 w 16966962"/>
              <a:gd name="connsiteY3" fmla="*/ 13694853 h 13716001"/>
              <a:gd name="connsiteX4" fmla="*/ 5682738 w 16966962"/>
              <a:gd name="connsiteY4" fmla="*/ 7792275 h 13716001"/>
              <a:gd name="connsiteX5" fmla="*/ 456962 w 16966962"/>
              <a:gd name="connsiteY5" fmla="*/ 0 h 13716001"/>
              <a:gd name="connsiteX0" fmla="*/ 584614 w 17094614"/>
              <a:gd name="connsiteY0" fmla="*/ 0 h 13716001"/>
              <a:gd name="connsiteX1" fmla="*/ 17094614 w 17094614"/>
              <a:gd name="connsiteY1" fmla="*/ 0 h 13716001"/>
              <a:gd name="connsiteX2" fmla="*/ 17094614 w 17094614"/>
              <a:gd name="connsiteY2" fmla="*/ 13716001 h 13716001"/>
              <a:gd name="connsiteX3" fmla="*/ 9628258 w 17094614"/>
              <a:gd name="connsiteY3" fmla="*/ 13694853 h 13716001"/>
              <a:gd name="connsiteX4" fmla="*/ 5810390 w 17094614"/>
              <a:gd name="connsiteY4" fmla="*/ 7792275 h 13716001"/>
              <a:gd name="connsiteX5" fmla="*/ 584614 w 17094614"/>
              <a:gd name="connsiteY5" fmla="*/ 0 h 13716001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0 w 16510000"/>
              <a:gd name="connsiteY0" fmla="*/ 2063056 h 15779057"/>
              <a:gd name="connsiteX1" fmla="*/ 16510000 w 16510000"/>
              <a:gd name="connsiteY1" fmla="*/ 2063056 h 15779057"/>
              <a:gd name="connsiteX2" fmla="*/ 16510000 w 16510000"/>
              <a:gd name="connsiteY2" fmla="*/ 15779057 h 15779057"/>
              <a:gd name="connsiteX3" fmla="*/ 9043644 w 16510000"/>
              <a:gd name="connsiteY3" fmla="*/ 15757909 h 15779057"/>
              <a:gd name="connsiteX4" fmla="*/ 5225776 w 16510000"/>
              <a:gd name="connsiteY4" fmla="*/ 9855331 h 15779057"/>
              <a:gd name="connsiteX5" fmla="*/ 0 w 16510000"/>
              <a:gd name="connsiteY5" fmla="*/ 2063056 h 15779057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10016438 w 16510000"/>
              <a:gd name="connsiteY4" fmla="*/ 638091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877290 w 16510000"/>
              <a:gd name="connsiteY4" fmla="*/ 642067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97778 w 16510000"/>
              <a:gd name="connsiteY4" fmla="*/ 650018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23132 w 16510000"/>
              <a:gd name="connsiteY4" fmla="*/ 560566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61850 w 16571850"/>
              <a:gd name="connsiteY0" fmla="*/ 345 h 13795860"/>
              <a:gd name="connsiteX1" fmla="*/ 16571850 w 16571850"/>
              <a:gd name="connsiteY1" fmla="*/ 0 h 13795860"/>
              <a:gd name="connsiteX2" fmla="*/ 16571850 w 16571850"/>
              <a:gd name="connsiteY2" fmla="*/ 13795860 h 13795860"/>
              <a:gd name="connsiteX3" fmla="*/ 11152954 w 16571850"/>
              <a:gd name="connsiteY3" fmla="*/ 13794590 h 13795860"/>
              <a:gd name="connsiteX4" fmla="*/ 61850 w 1657185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0097190 w 16510000"/>
              <a:gd name="connsiteY3" fmla="*/ 12556788 h 13795860"/>
              <a:gd name="connsiteX4" fmla="*/ 0 w 16510000"/>
              <a:gd name="connsiteY4" fmla="*/ 345 h 13795860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097190 w 16510000"/>
              <a:gd name="connsiteY3" fmla="*/ 12556788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56216 w 16510000"/>
              <a:gd name="connsiteY3" fmla="*/ 12556788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36118 w 16510000"/>
              <a:gd name="connsiteY3" fmla="*/ 12536605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05972 w 16510000"/>
              <a:gd name="connsiteY3" fmla="*/ 12516419 h 12597986"/>
              <a:gd name="connsiteX4" fmla="*/ 0 w 16510000"/>
              <a:gd name="connsiteY4" fmla="*/ 345 h 12597986"/>
              <a:gd name="connsiteX0" fmla="*/ 0 w 16510000"/>
              <a:gd name="connsiteY0" fmla="*/ 345 h 12547526"/>
              <a:gd name="connsiteX1" fmla="*/ 16510000 w 16510000"/>
              <a:gd name="connsiteY1" fmla="*/ 0 h 12547526"/>
              <a:gd name="connsiteX2" fmla="*/ 16499952 w 16510000"/>
              <a:gd name="connsiteY2" fmla="*/ 12547526 h 12547526"/>
              <a:gd name="connsiteX3" fmla="*/ 10205972 w 16510000"/>
              <a:gd name="connsiteY3" fmla="*/ 12516419 h 12547526"/>
              <a:gd name="connsiteX4" fmla="*/ 0 w 16510000"/>
              <a:gd name="connsiteY4" fmla="*/ 345 h 12547526"/>
              <a:gd name="connsiteX0" fmla="*/ 0 w 16510966"/>
              <a:gd name="connsiteY0" fmla="*/ 345 h 12527343"/>
              <a:gd name="connsiteX1" fmla="*/ 16510000 w 16510966"/>
              <a:gd name="connsiteY1" fmla="*/ 0 h 12527343"/>
              <a:gd name="connsiteX2" fmla="*/ 16510000 w 16510966"/>
              <a:gd name="connsiteY2" fmla="*/ 12527343 h 12527343"/>
              <a:gd name="connsiteX3" fmla="*/ 10205972 w 16510966"/>
              <a:gd name="connsiteY3" fmla="*/ 12516419 h 12527343"/>
              <a:gd name="connsiteX4" fmla="*/ 0 w 16510966"/>
              <a:gd name="connsiteY4" fmla="*/ 345 h 12527343"/>
              <a:gd name="connsiteX0" fmla="*/ 0 w 16510966"/>
              <a:gd name="connsiteY0" fmla="*/ 345 h 12527343"/>
              <a:gd name="connsiteX1" fmla="*/ 16510000 w 16510966"/>
              <a:gd name="connsiteY1" fmla="*/ 0 h 12527343"/>
              <a:gd name="connsiteX2" fmla="*/ 16510000 w 16510966"/>
              <a:gd name="connsiteY2" fmla="*/ 12527343 h 12527343"/>
              <a:gd name="connsiteX3" fmla="*/ 10185876 w 16510966"/>
              <a:gd name="connsiteY3" fmla="*/ 12496237 h 12527343"/>
              <a:gd name="connsiteX4" fmla="*/ 0 w 16510966"/>
              <a:gd name="connsiteY4" fmla="*/ 345 h 12527343"/>
              <a:gd name="connsiteX0" fmla="*/ 0 w 16510966"/>
              <a:gd name="connsiteY0" fmla="*/ 345 h 12507160"/>
              <a:gd name="connsiteX1" fmla="*/ 16510000 w 16510966"/>
              <a:gd name="connsiteY1" fmla="*/ 0 h 12507160"/>
              <a:gd name="connsiteX2" fmla="*/ 16510000 w 16510966"/>
              <a:gd name="connsiteY2" fmla="*/ 12507160 h 12507160"/>
              <a:gd name="connsiteX3" fmla="*/ 10185876 w 16510966"/>
              <a:gd name="connsiteY3" fmla="*/ 12496237 h 12507160"/>
              <a:gd name="connsiteX4" fmla="*/ 0 w 16510966"/>
              <a:gd name="connsiteY4" fmla="*/ 345 h 12507160"/>
              <a:gd name="connsiteX0" fmla="*/ 0 w 16520494"/>
              <a:gd name="connsiteY0" fmla="*/ 345 h 12497068"/>
              <a:gd name="connsiteX1" fmla="*/ 16510000 w 16520494"/>
              <a:gd name="connsiteY1" fmla="*/ 0 h 12497068"/>
              <a:gd name="connsiteX2" fmla="*/ 16520048 w 16520494"/>
              <a:gd name="connsiteY2" fmla="*/ 12497068 h 12497068"/>
              <a:gd name="connsiteX3" fmla="*/ 10185876 w 16520494"/>
              <a:gd name="connsiteY3" fmla="*/ 12496237 h 12497068"/>
              <a:gd name="connsiteX4" fmla="*/ 0 w 16520494"/>
              <a:gd name="connsiteY4" fmla="*/ 345 h 12497068"/>
              <a:gd name="connsiteX0" fmla="*/ 0 w 16520494"/>
              <a:gd name="connsiteY0" fmla="*/ 345 h 12497068"/>
              <a:gd name="connsiteX1" fmla="*/ 16510000 w 16520494"/>
              <a:gd name="connsiteY1" fmla="*/ 0 h 12497068"/>
              <a:gd name="connsiteX2" fmla="*/ 16520048 w 16520494"/>
              <a:gd name="connsiteY2" fmla="*/ 12497068 h 12497068"/>
              <a:gd name="connsiteX3" fmla="*/ 10185876 w 16520494"/>
              <a:gd name="connsiteY3" fmla="*/ 12496237 h 12497068"/>
              <a:gd name="connsiteX4" fmla="*/ 0 w 16520494"/>
              <a:gd name="connsiteY4" fmla="*/ 345 h 12497068"/>
              <a:gd name="connsiteX0" fmla="*/ 0 w 16520938"/>
              <a:gd name="connsiteY0" fmla="*/ 345 h 12497068"/>
              <a:gd name="connsiteX1" fmla="*/ 16510000 w 16520938"/>
              <a:gd name="connsiteY1" fmla="*/ 0 h 12497068"/>
              <a:gd name="connsiteX2" fmla="*/ 16520048 w 16520938"/>
              <a:gd name="connsiteY2" fmla="*/ 12497068 h 12497068"/>
              <a:gd name="connsiteX3" fmla="*/ 10185876 w 16520938"/>
              <a:gd name="connsiteY3" fmla="*/ 12496237 h 12497068"/>
              <a:gd name="connsiteX4" fmla="*/ 0 w 16520938"/>
              <a:gd name="connsiteY4" fmla="*/ 345 h 12497068"/>
              <a:gd name="connsiteX0" fmla="*/ 0 w 14993588"/>
              <a:gd name="connsiteY0" fmla="*/ 345 h 12497068"/>
              <a:gd name="connsiteX1" fmla="*/ 14982650 w 14993588"/>
              <a:gd name="connsiteY1" fmla="*/ 0 h 12497068"/>
              <a:gd name="connsiteX2" fmla="*/ 14992698 w 14993588"/>
              <a:gd name="connsiteY2" fmla="*/ 12497068 h 12497068"/>
              <a:gd name="connsiteX3" fmla="*/ 8658526 w 14993588"/>
              <a:gd name="connsiteY3" fmla="*/ 12496237 h 12497068"/>
              <a:gd name="connsiteX4" fmla="*/ 0 w 14993588"/>
              <a:gd name="connsiteY4" fmla="*/ 345 h 12497068"/>
              <a:gd name="connsiteX0" fmla="*/ 0 w 13245176"/>
              <a:gd name="connsiteY0" fmla="*/ 0 h 12506814"/>
              <a:gd name="connsiteX1" fmla="*/ 13234238 w 13245176"/>
              <a:gd name="connsiteY1" fmla="*/ 9746 h 12506814"/>
              <a:gd name="connsiteX2" fmla="*/ 13244286 w 13245176"/>
              <a:gd name="connsiteY2" fmla="*/ 12506814 h 12506814"/>
              <a:gd name="connsiteX3" fmla="*/ 6910114 w 13245176"/>
              <a:gd name="connsiteY3" fmla="*/ 12505983 h 12506814"/>
              <a:gd name="connsiteX4" fmla="*/ 0 w 13245176"/>
              <a:gd name="connsiteY4" fmla="*/ 0 h 12506814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8126" h="12497068">
                <a:moveTo>
                  <a:pt x="0" y="346"/>
                </a:moveTo>
                <a:lnTo>
                  <a:pt x="13847188" y="0"/>
                </a:lnTo>
                <a:cubicBezTo>
                  <a:pt x="13853888" y="4182509"/>
                  <a:pt x="13860585" y="8314559"/>
                  <a:pt x="13857236" y="12497068"/>
                </a:cubicBezTo>
                <a:lnTo>
                  <a:pt x="7523064" y="12496237"/>
                </a:lnTo>
                <a:cubicBezTo>
                  <a:pt x="7262514" y="12074754"/>
                  <a:pt x="324278" y="542561"/>
                  <a:pt x="0" y="346"/>
                </a:cubicBez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  <a:br>
              <a:rPr lang="en-US" dirty="0"/>
            </a:br>
            <a:r>
              <a:rPr lang="en-US" dirty="0"/>
              <a:t>(Best to use Full Size images)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422AE89-842C-4017-B00F-36D58B00D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4167" y="89279"/>
            <a:ext cx="5486400" cy="1383008"/>
          </a:xfrm>
          <a:prstGeom prst="rect">
            <a:avLst/>
          </a:prstGeom>
        </p:spPr>
        <p:txBody>
          <a:bodyPr/>
          <a:lstStyle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23011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add schematic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DB8A-3144-4066-B838-57101E98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27220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21F3D-ECF5-4251-96A4-63DA28DAA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689C3-C9AE-429E-BB71-43711D3D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25963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950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02EA-3E8A-4100-B0AC-49050492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FB76-8BD3-425F-A1CB-DDC64C7E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A1C4-C06D-4B75-ABE7-AC6A91A6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37BBB-E897-403A-B4BD-3ED22D7A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E860-3990-437E-8F93-0F017F5B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AD9D2-C97A-4545-A8EC-D380CAD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8EC3-B4E9-49D1-8419-C0D89CD5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7574-741F-4BFC-A770-457A8CB66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AC83E-F3FE-4874-B932-76A46DE0C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7D50D-D721-4167-B28C-D1537CC8A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5C1BC-C816-4EE7-AAF6-61907EA42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77A12-2F18-4E96-BC2C-0B337141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9679D-161A-4086-95A1-BAB5650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0CF73-D5C7-478A-B9CD-44DAF299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EC2A-14E4-4A5C-A6E4-00F4CED8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C0ED0-1652-475C-ADE5-8B5CB5C8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F4187-EA27-44DC-BE6E-923253D8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C2BFF-C73A-4754-B238-5420D3B7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98A3A-1C60-4A5D-8D17-D33141F7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EF331-7D7D-4F68-89E1-44E7C28B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1972C-7E6C-4298-BE4B-473879F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45729-95AB-4156-BB41-200B53B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9B6D-4A3C-4309-972F-C2AFCB87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E4A6-4B72-4D39-AA4C-36F42A0F8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64E50-818C-4757-8D46-0D6360CE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07671-0046-48C3-9CDB-1FE8FCF9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5640-5F92-48A8-AB4B-6B67294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6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FA97-D0BF-46CE-8715-F8B28D03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46EC8-143E-4B82-9095-0D787068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B3252-E8EF-4E40-97DD-505363A98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C26AA-75F3-4136-875D-627DD7F34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FF38F-A869-4439-AABB-2254DB6F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61376-4C70-4793-8541-82F537A0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2.jp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8E209-E3F1-4F11-B757-C0B180E7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7227-E800-4759-88EE-0E633404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CF8A-4269-4385-9CB4-B7B888F51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531A-8D69-4318-B002-3383B9597AC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DDDD6-B6E8-48A2-BF2D-D132B1B69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77156-2D61-44AD-A12A-A415623E8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A463-AADA-469E-B061-6F2795EA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0B105-468F-4F02-964C-C0C774D3F8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" y="211563"/>
            <a:ext cx="2357323" cy="543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082E2-D947-4BB8-ABA1-5B0217F97BE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D46E1-A05C-4B31-83E6-394ACF83E8A4}"/>
              </a:ext>
            </a:extLst>
          </p:cNvPr>
          <p:cNvCxnSpPr>
            <a:cxnSpLocks/>
          </p:cNvCxnSpPr>
          <p:nvPr userDrawn="1"/>
        </p:nvCxnSpPr>
        <p:spPr>
          <a:xfrm>
            <a:off x="2822713" y="163308"/>
            <a:ext cx="0" cy="64008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9D6099-EE08-46C0-8438-70041A4E2192}"/>
              </a:ext>
            </a:extLst>
          </p:cNvPr>
          <p:cNvSpPr txBox="1"/>
          <p:nvPr userDrawn="1"/>
        </p:nvSpPr>
        <p:spPr>
          <a:xfrm>
            <a:off x="2822713" y="167182"/>
            <a:ext cx="270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Connectivity solutions for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kern="1400" baseline="0" dirty="0">
                <a:solidFill>
                  <a:schemeClr val="bg1">
                    <a:lumMod val="50000"/>
                  </a:schemeClr>
                </a:solidFill>
              </a:rPr>
              <a:t>MISSION CRITICAL IoT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573E7E7-16EF-4F4E-BA9D-FC04632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0" y="1"/>
            <a:ext cx="6596269" cy="80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90828-A649-407F-80FF-B6A7B8B6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36576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Tx/>
        <a:buBlip>
          <a:blip r:embed="rId3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Tx/>
        <a:buBlip>
          <a:blip r:embed="rId3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8566"/>
            <a:ext cx="10027640" cy="67111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Regulatory Requirements Applicable to PLMR bands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338" y="1593908"/>
            <a:ext cx="10187646" cy="414172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IEEE802.16t should enable compliance with applicable regulatory standards. The related air interface requirements should be considered.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Some of the requirements can be viewed as local product requirements. Others have impact on air interface protocol and interoperability. </a:t>
            </a:r>
          </a:p>
          <a:p>
            <a:pPr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Examples of standards applicable to PLMR bands: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FCC Part 90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ETSI EN 300 113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8566"/>
            <a:ext cx="10027640" cy="6711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Transmitter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984" y="1593908"/>
            <a:ext cx="9144000" cy="4141729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Typical emission requirements: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Spectrum emission mask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Adjacent Channel Leakage Ratio (ACLR)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Adjacent Channel Power (ACP)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Alternate channel power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Occupied bandwidth/Max symbol rate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Frequency utilization</a:t>
            </a:r>
          </a:p>
          <a:p>
            <a:pPr lvl="2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requirements vary between different standards and even between different FCC parts.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 is desired to maximize frequency utilization while meeting the out-band emission requirements.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It is recommended to allow for a configurable symbol rate.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8566"/>
            <a:ext cx="10027640" cy="6711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Receiver 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984" y="1308684"/>
            <a:ext cx="9144000" cy="4426954"/>
          </a:xfrm>
        </p:spPr>
        <p:txBody>
          <a:bodyPr>
            <a:normAutofit/>
          </a:bodyPr>
          <a:lstStyle/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Receiver sensitivity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Adjacent Channel Rejection/Adjacent Channel Selectivity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Blocking/Desensitization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Why receiver requirements are needed: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Meet ETSI EN 300 113 requirements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Support of voice/data coexistence in low utilization voice channels. Voice will have priority over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8566"/>
            <a:ext cx="10027640" cy="6711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FCC Part 90 Spectrum Emission Mask 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984" y="1593908"/>
            <a:ext cx="9144000" cy="4141729"/>
          </a:xfrm>
        </p:spPr>
        <p:txBody>
          <a:bodyPr>
            <a:norm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966BB-FFA1-443A-97AD-74D6D653A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86" y="1579524"/>
            <a:ext cx="6478687" cy="44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BB2E-7EB4-42A7-83F3-10E2DA67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455" y="0"/>
            <a:ext cx="6747546" cy="10654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Examples of FCC Part 90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A6CE-D1F3-459C-8ECF-75DFC945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96" y="1342239"/>
            <a:ext cx="10742429" cy="46489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 Part 90.209 – Bandwidth limitations: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The standard provides a table which specifies the channel spacing and bandwidths for each frequency band, e.g., the authorized bandwidth in the 406 – 512 MHz band </a:t>
            </a:r>
            <a:r>
              <a:rPr lang="en-US" sz="1800" dirty="0">
                <a:latin typeface="ArialMT"/>
              </a:rPr>
              <a:t>for 6.25 </a:t>
            </a:r>
            <a:r>
              <a:rPr lang="en-US" sz="1800" dirty="0" err="1">
                <a:latin typeface="ArialMT"/>
              </a:rPr>
              <a:t>KHz</a:t>
            </a:r>
            <a:r>
              <a:rPr lang="en-US" sz="1800" dirty="0">
                <a:latin typeface="ArialMT"/>
              </a:rPr>
              <a:t>/12.5 </a:t>
            </a:r>
            <a:r>
              <a:rPr lang="en-US" sz="1800" dirty="0" err="1">
                <a:latin typeface="ArialMT"/>
              </a:rPr>
              <a:t>KHz</a:t>
            </a:r>
            <a:r>
              <a:rPr lang="en-US" sz="1800" dirty="0">
                <a:latin typeface="ArialMT"/>
              </a:rPr>
              <a:t> and 25 </a:t>
            </a:r>
            <a:r>
              <a:rPr lang="en-US" sz="1800" dirty="0" err="1">
                <a:latin typeface="ArialMT"/>
              </a:rPr>
              <a:t>KHz</a:t>
            </a:r>
            <a:r>
              <a:rPr lang="en-US" sz="1800" dirty="0">
                <a:latin typeface="ArialMT"/>
              </a:rPr>
              <a:t> channels is 6KHz/11.25 </a:t>
            </a:r>
            <a:r>
              <a:rPr lang="en-US" sz="1800" dirty="0" err="1">
                <a:latin typeface="ArialMT"/>
              </a:rPr>
              <a:t>KHz</a:t>
            </a:r>
            <a:r>
              <a:rPr lang="en-US" sz="1800" dirty="0">
                <a:latin typeface="ArialMT"/>
              </a:rPr>
              <a:t> and 20 </a:t>
            </a:r>
            <a:r>
              <a:rPr lang="en-US" sz="1800" dirty="0" err="1">
                <a:latin typeface="ArialMT"/>
              </a:rPr>
              <a:t>KHz</a:t>
            </a:r>
            <a:r>
              <a:rPr lang="en-US" sz="1800" dirty="0">
                <a:latin typeface="ArialMT"/>
              </a:rPr>
              <a:t> respectively.</a:t>
            </a:r>
          </a:p>
          <a:p>
            <a:pPr marL="640080" lvl="1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 Part 90.203(j) – Spectrum efficiency: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Specifies minimum  data rate for a given channel bandwidth, e.g., 4,800 bps/6.25 </a:t>
            </a:r>
            <a:r>
              <a:rPr lang="en-US" sz="1600" dirty="0" err="1"/>
              <a:t>KHz</a:t>
            </a:r>
            <a:r>
              <a:rPr lang="en-US" sz="1600" dirty="0"/>
              <a:t> channel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3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BB2E-7EB4-42A7-83F3-10E2DA67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455" y="0"/>
            <a:ext cx="6747546" cy="106540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Operation in aggregated PLMR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A6CE-D1F3-459C-8ECF-75DFC9458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96" y="1342239"/>
            <a:ext cx="10742429" cy="46489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Interpretation of FCC rules when operating in aggregated adjacent or non-adjacent channels: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Unless the FCC has specific rules for aggregated PLMR channels, the rules should be followed in each channel individually, i.e., the emission constraints should be followed for each channel.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Meeting receiver performance requirements in aggregated adjacent and non-adjacent channels: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When all channels are adjacent, traditional analog and digital bandpass filtering techniques can be used.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When the channels are not adjacent to each other: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The digital filter should be configurable according to the active channels and the gaps in between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It is not practical to employ analog filtering. Good ACR and blocker performance relies on receiver dynamic range.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52849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das Theme">
  <a:themeElements>
    <a:clrScheme name="Ondas 1">
      <a:dk1>
        <a:sysClr val="windowText" lastClr="000000"/>
      </a:dk1>
      <a:lt1>
        <a:sysClr val="window" lastClr="FFFFFF"/>
      </a:lt1>
      <a:dk2>
        <a:srgbClr val="001A70"/>
      </a:dk2>
      <a:lt2>
        <a:srgbClr val="808083"/>
      </a:lt2>
      <a:accent1>
        <a:srgbClr val="407EC9"/>
      </a:accent1>
      <a:accent2>
        <a:srgbClr val="FF9E1B"/>
      </a:accent2>
      <a:accent3>
        <a:srgbClr val="D9D9D6"/>
      </a:accent3>
      <a:accent4>
        <a:srgbClr val="FFC000"/>
      </a:accent4>
      <a:accent5>
        <a:srgbClr val="5B9BD5"/>
      </a:accent5>
      <a:accent6>
        <a:srgbClr val="2E2471"/>
      </a:accent6>
      <a:hlink>
        <a:srgbClr val="0563C1"/>
      </a:hlink>
      <a:folHlink>
        <a:srgbClr val="954F72"/>
      </a:folHlink>
    </a:clrScheme>
    <a:fontScheme name="Custom 2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das-general.potx" id="{B1764D64-C6F7-4BA2-B4F7-8CCCE05C7B01}" vid="{451C3250-9FFA-421D-821D-543383BCA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404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Impact</vt:lpstr>
      <vt:lpstr>Open Sans</vt:lpstr>
      <vt:lpstr>Wingdings</vt:lpstr>
      <vt:lpstr>Custom Design</vt:lpstr>
      <vt:lpstr>Ondas Theme</vt:lpstr>
      <vt:lpstr>Regulatory Requirements Applicable to PLMR bands</vt:lpstr>
      <vt:lpstr>Transmitter Requirements</vt:lpstr>
      <vt:lpstr>Receiver Requirements</vt:lpstr>
      <vt:lpstr>FCC Part 90 Spectrum Emission Mask D</vt:lpstr>
      <vt:lpstr>Examples of FCC Part 90 Requirements</vt:lpstr>
      <vt:lpstr>Operation in aggregated PLMR channels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Palliparambil</dc:creator>
  <cp:lastModifiedBy>Guy Simpson</cp:lastModifiedBy>
  <cp:revision>123</cp:revision>
  <dcterms:created xsi:type="dcterms:W3CDTF">2019-08-20T15:55:54Z</dcterms:created>
  <dcterms:modified xsi:type="dcterms:W3CDTF">2020-10-14T17:52:54Z</dcterms:modified>
</cp:coreProperties>
</file>