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62" r:id="rId3"/>
    <p:sldId id="274" r:id="rId4"/>
    <p:sldId id="374" r:id="rId5"/>
    <p:sldId id="373"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35" autoAdjust="0"/>
    <p:restoredTop sz="94660"/>
  </p:normalViewPr>
  <p:slideViewPr>
    <p:cSldViewPr>
      <p:cViewPr varScale="1">
        <p:scale>
          <a:sx n="128" d="100"/>
          <a:sy n="128" d="100"/>
        </p:scale>
        <p:origin x="147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September 2020</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September 2020</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September 2020</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September 2020</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en-US" sz="1400" smtClean="0"/>
              <a:t>September 2020</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de-DE" altLang="en-US" sz="1400" smtClean="0"/>
              <a:t>September 2020</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de-DE" altLang="en-US" sz="1400" smtClean="0"/>
              <a:t>September 2020</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de-DE" altLang="en-US" sz="1400" smtClean="0"/>
              <a:t>September 2020</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en-US" sz="1400" smtClean="0"/>
              <a:t>September 2020</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September 2020</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en-US" sz="1400" smtClean="0"/>
              <a:t>September 2020</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Joerg ROBERT, FAU Erlangen-Nuernberg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dirty="0" smtClean="0"/>
              <a:t>Textmasterformat bearbeiten</a:t>
            </a:r>
          </a:p>
          <a:p>
            <a:pPr lvl="1"/>
            <a:r>
              <a:rPr lang="de-DE" altLang="en-US" dirty="0" smtClean="0"/>
              <a:t>Zweite Ebene</a:t>
            </a:r>
          </a:p>
          <a:p>
            <a:pPr lvl="2"/>
            <a:r>
              <a:rPr lang="de-DE" altLang="en-US" dirty="0" smtClean="0"/>
              <a:t>Dritte Ebene</a:t>
            </a:r>
          </a:p>
          <a:p>
            <a:pPr lvl="3"/>
            <a:r>
              <a:rPr lang="de-DE" altLang="en-US" dirty="0" smtClean="0"/>
              <a:t>Vierte Ebene</a:t>
            </a:r>
          </a:p>
          <a:p>
            <a:pPr lvl="4"/>
            <a:r>
              <a:rPr lang="de-DE" altLang="en-US" dirty="0" smtClean="0"/>
              <a:t>Fünfte Ebene</a:t>
            </a:r>
            <a:endParaRPr lang="en-US" alt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de-DE" altLang="en-US" sz="1400" smtClean="0"/>
              <a:t>September 2020</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Joerg ROBERT, FAU Erlangen-Nuernberg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15-20-0278-00-004w</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de-DE" altLang="en-US" sz="1400" smtClean="0"/>
              <a:t>September 2020</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Joerg ROBERT, FAU Erlangen-</a:t>
            </a:r>
            <a:r>
              <a:rPr lang="en-US" altLang="en-US" dirty="0" err="1"/>
              <a:t>Nuernberg</a:t>
            </a:r>
            <a:endParaRPr lang="en-US" altLang="en-US"/>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[TG </a:t>
            </a:r>
            <a:r>
              <a:rPr lang="en-US" altLang="en-US" sz="1600" dirty="0" smtClean="0">
                <a:solidFill>
                  <a:schemeClr val="tx2"/>
                </a:solidFill>
              </a:rPr>
              <a:t>802.15.4w September 2020 </a:t>
            </a:r>
            <a:r>
              <a:rPr lang="en-US" altLang="en-US" sz="1600" dirty="0" smtClean="0">
                <a:solidFill>
                  <a:schemeClr val="tx2"/>
                </a:solidFill>
              </a:rPr>
              <a:t>Closing Report]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a:t>
            </a:r>
            <a:r>
              <a:rPr lang="en-US" altLang="en-US" sz="1600" dirty="0" smtClean="0">
                <a:solidFill>
                  <a:schemeClr val="tx2"/>
                </a:solidFill>
              </a:rPr>
              <a:t>18 </a:t>
            </a:r>
            <a:r>
              <a:rPr lang="en-US" altLang="en-US" sz="1600" dirty="0" smtClean="0">
                <a:solidFill>
                  <a:schemeClr val="tx2"/>
                </a:solidFill>
              </a:rPr>
              <a:t>September, 2020]</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a:t>
            </a:r>
            <a:r>
              <a:rPr lang="en-US" altLang="en-US" sz="1600" dirty="0" smtClean="0">
                <a:solidFill>
                  <a:schemeClr val="tx2"/>
                </a:solidFill>
              </a:rPr>
              <a:t>[Information to WG]</a:t>
            </a:r>
            <a:endParaRPr lang="en-US" altLang="en-US" sz="1600" dirty="0" smtClean="0">
              <a:solidFill>
                <a:schemeClr val="tx2"/>
              </a:solidFill>
            </a:endParaRP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September </a:t>
            </a:r>
            <a:r>
              <a:rPr lang="en-US" dirty="0" smtClean="0"/>
              <a:t>2020 </a:t>
            </a:r>
            <a:r>
              <a:rPr lang="en-US" dirty="0" smtClean="0"/>
              <a:t>Closing Report</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smtClean="0"/>
              <a:t>September 2020</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Agenda Item(s) </a:t>
            </a:r>
            <a:r>
              <a:rPr lang="en-US" dirty="0" smtClean="0"/>
              <a:t>for the Week</a:t>
            </a:r>
            <a:endParaRPr lang="en-US" dirty="0"/>
          </a:p>
        </p:txBody>
      </p:sp>
      <p:sp>
        <p:nvSpPr>
          <p:cNvPr id="3" name="Inhaltsplatzhalter 2"/>
          <p:cNvSpPr>
            <a:spLocks noGrp="1"/>
          </p:cNvSpPr>
          <p:nvPr>
            <p:ph idx="1"/>
          </p:nvPr>
        </p:nvSpPr>
        <p:spPr/>
        <p:txBody>
          <a:bodyPr/>
          <a:lstStyle/>
          <a:p>
            <a:r>
              <a:rPr lang="en-US" sz="2400" dirty="0" smtClean="0"/>
              <a:t>IEEE </a:t>
            </a:r>
            <a:r>
              <a:rPr lang="en-US" sz="2400" dirty="0" smtClean="0"/>
              <a:t>Editor’s Version </a:t>
            </a:r>
            <a:r>
              <a:rPr lang="en-US" sz="2400" dirty="0" smtClean="0"/>
              <a:t>Review</a:t>
            </a:r>
            <a:endParaRPr lang="en-US" sz="2400" dirty="0" smtClean="0"/>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September 2020</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Achievements</a:t>
            </a:r>
            <a:endParaRPr lang="en-US" dirty="0"/>
          </a:p>
        </p:txBody>
      </p:sp>
      <p:sp>
        <p:nvSpPr>
          <p:cNvPr id="3" name="Inhaltsplatzhalter 2"/>
          <p:cNvSpPr>
            <a:spLocks noGrp="1"/>
          </p:cNvSpPr>
          <p:nvPr>
            <p:ph idx="1"/>
          </p:nvPr>
        </p:nvSpPr>
        <p:spPr/>
        <p:txBody>
          <a:bodyPr/>
          <a:lstStyle/>
          <a:p>
            <a:r>
              <a:rPr lang="en-US" sz="2400" dirty="0" smtClean="0"/>
              <a:t>Verified IEEE editor’s version and provided feedback</a:t>
            </a:r>
          </a:p>
          <a:p>
            <a:endParaRPr lang="en-US" sz="2400" dirty="0"/>
          </a:p>
          <a:p>
            <a:endParaRPr lang="en-US" sz="2000" dirty="0"/>
          </a:p>
          <a:p>
            <a:pPr marL="0" indent="0">
              <a:buNone/>
            </a:pPr>
            <a:r>
              <a:rPr lang="en-US" sz="2400" dirty="0" smtClean="0">
                <a:sym typeface="Wingdings" panose="05000000000000000000" pitchFamily="2" charset="2"/>
              </a:rPr>
              <a:t> TG 4w has completed its work</a:t>
            </a:r>
            <a:endParaRPr lang="en-US" sz="2400" dirty="0"/>
          </a:p>
        </p:txBody>
      </p:sp>
      <p:sp>
        <p:nvSpPr>
          <p:cNvPr id="4" name="Datumsplatzhalter 3"/>
          <p:cNvSpPr>
            <a:spLocks noGrp="1"/>
          </p:cNvSpPr>
          <p:nvPr>
            <p:ph type="dt" sz="half" idx="10"/>
          </p:nvPr>
        </p:nvSpPr>
        <p:spPr/>
        <p:txBody>
          <a:bodyPr/>
          <a:lstStyle/>
          <a:p>
            <a:pPr>
              <a:defRPr/>
            </a:pPr>
            <a:r>
              <a:rPr lang="de-DE" altLang="en-US" sz="1400" smtClean="0"/>
              <a:t>September 2020</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4</a:t>
            </a:fld>
            <a:endParaRPr lang="en-US" altLang="en-US"/>
          </a:p>
        </p:txBody>
      </p:sp>
    </p:spTree>
    <p:extLst>
      <p:ext uri="{BB962C8B-B14F-4D97-AF65-F5344CB8AC3E}">
        <p14:creationId xmlns:p14="http://schemas.microsoft.com/office/powerpoint/2010/main" val="650410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Thank You!</a:t>
            </a:r>
            <a:endParaRPr lang="en-US" dirty="0"/>
          </a:p>
        </p:txBody>
      </p:sp>
      <p:sp>
        <p:nvSpPr>
          <p:cNvPr id="3" name="Inhaltsplatzhalter 2"/>
          <p:cNvSpPr>
            <a:spLocks noGrp="1"/>
          </p:cNvSpPr>
          <p:nvPr>
            <p:ph idx="1"/>
          </p:nvPr>
        </p:nvSpPr>
        <p:spPr/>
        <p:txBody>
          <a:bodyPr/>
          <a:lstStyle/>
          <a:p>
            <a:r>
              <a:rPr lang="en-US" dirty="0" smtClean="0"/>
              <a:t>Any Questions?</a:t>
            </a:r>
            <a:endParaRPr lang="en-US" dirty="0"/>
          </a:p>
        </p:txBody>
      </p:sp>
      <p:sp>
        <p:nvSpPr>
          <p:cNvPr id="4" name="Datumsplatzhalter 3"/>
          <p:cNvSpPr>
            <a:spLocks noGrp="1"/>
          </p:cNvSpPr>
          <p:nvPr>
            <p:ph type="dt" sz="half" idx="10"/>
          </p:nvPr>
        </p:nvSpPr>
        <p:spPr/>
        <p:txBody>
          <a:bodyPr/>
          <a:lstStyle/>
          <a:p>
            <a:pPr>
              <a:defRPr/>
            </a:pPr>
            <a:r>
              <a:rPr lang="de-DE" altLang="en-US" sz="1400" smtClean="0"/>
              <a:t>September 2020</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5</a:t>
            </a:fld>
            <a:endParaRPr lang="en-US" altLang="en-US"/>
          </a:p>
        </p:txBody>
      </p:sp>
    </p:spTree>
    <p:extLst>
      <p:ext uri="{BB962C8B-B14F-4D97-AF65-F5344CB8AC3E}">
        <p14:creationId xmlns:p14="http://schemas.microsoft.com/office/powerpoint/2010/main" val="969070776"/>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276</Words>
  <Application>Microsoft Office PowerPoint</Application>
  <PresentationFormat>Bildschirmpräsentation (4:3)</PresentationFormat>
  <Paragraphs>38</Paragraphs>
  <Slides>5</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5</vt:i4>
      </vt:variant>
    </vt:vector>
  </HeadingPairs>
  <TitlesOfParts>
    <vt:vector size="9" baseType="lpstr">
      <vt:lpstr>Arial</vt:lpstr>
      <vt:lpstr>Times New Roman</vt:lpstr>
      <vt:lpstr>Wingdings</vt:lpstr>
      <vt:lpstr>IEEE-P802_15_Rbt</vt:lpstr>
      <vt:lpstr>PowerPoint-Präsentation</vt:lpstr>
      <vt:lpstr>TG 802.15.4w LPWA September 2020 Closing Report</vt:lpstr>
      <vt:lpstr>Agenda Item(s) for the Week</vt:lpstr>
      <vt:lpstr>Meeting Achievements</vt:lpstr>
      <vt:lpstr>Thank You!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Robert, Jörg</cp:lastModifiedBy>
  <cp:revision>756</cp:revision>
  <cp:lastPrinted>1998-02-10T13:28:06Z</cp:lastPrinted>
  <dcterms:created xsi:type="dcterms:W3CDTF">2018-03-02T09:48:16Z</dcterms:created>
  <dcterms:modified xsi:type="dcterms:W3CDTF">2020-09-18T13:43:57Z</dcterms:modified>
</cp:coreProperties>
</file>