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slide7.xml" ContentType="application/vnd.openxmlformats-officedocument.presentationml.slide+xml"/>
</Types>
</file>

<file path=_rels/.rels><?xml version="1.0" encoding="UTF-8"?>
<Relationships xmlns="http://schemas.openxmlformats.org/package/2006/relationships"><Relationship Id="rId1" Type="http://schemas.openxmlformats.org/officedocument/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
        <p:nvSpPr>
          <p:cNvPr id="31" name="PlaceHolder 2"/>
          <p:cNvSpPr>
            <a:spLocks noGrp="1"/>
          </p:cNvSpPr>
          <p:nvPr>
            <p:ph type="body"/>
          </p:nvPr>
        </p:nvSpPr>
        <p:spPr>
          <a:xfrm>
            <a:off x="685800" y="1981080"/>
            <a:ext cx="77724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32" name="PlaceHolder 3"/>
          <p:cNvSpPr>
            <a:spLocks noGrp="1"/>
          </p:cNvSpPr>
          <p:nvPr>
            <p:ph type="body"/>
          </p:nvPr>
        </p:nvSpPr>
        <p:spPr>
          <a:xfrm>
            <a:off x="685800" y="4130640"/>
            <a:ext cx="77724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
        <p:nvSpPr>
          <p:cNvPr id="34" name="PlaceHolder 2"/>
          <p:cNvSpPr>
            <a:spLocks noGrp="1"/>
          </p:cNvSpPr>
          <p:nvPr>
            <p:ph type="body"/>
          </p:nvPr>
        </p:nvSpPr>
        <p:spPr>
          <a:xfrm>
            <a:off x="685800" y="198108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35" name="PlaceHolder 3"/>
          <p:cNvSpPr>
            <a:spLocks noGrp="1"/>
          </p:cNvSpPr>
          <p:nvPr>
            <p:ph type="body"/>
          </p:nvPr>
        </p:nvSpPr>
        <p:spPr>
          <a:xfrm>
            <a:off x="4668480" y="198108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36" name="PlaceHolder 4"/>
          <p:cNvSpPr>
            <a:spLocks noGrp="1"/>
          </p:cNvSpPr>
          <p:nvPr>
            <p:ph type="body"/>
          </p:nvPr>
        </p:nvSpPr>
        <p:spPr>
          <a:xfrm>
            <a:off x="685800" y="413064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37" name="PlaceHolder 5"/>
          <p:cNvSpPr>
            <a:spLocks noGrp="1"/>
          </p:cNvSpPr>
          <p:nvPr>
            <p:ph type="body"/>
          </p:nvPr>
        </p:nvSpPr>
        <p:spPr>
          <a:xfrm>
            <a:off x="4668480" y="413064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
        <p:nvSpPr>
          <p:cNvPr id="39" name="PlaceHolder 2"/>
          <p:cNvSpPr>
            <a:spLocks noGrp="1"/>
          </p:cNvSpPr>
          <p:nvPr>
            <p:ph type="body"/>
          </p:nvPr>
        </p:nvSpPr>
        <p:spPr>
          <a:xfrm>
            <a:off x="685800" y="1981080"/>
            <a:ext cx="250236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40" name="PlaceHolder 3"/>
          <p:cNvSpPr>
            <a:spLocks noGrp="1"/>
          </p:cNvSpPr>
          <p:nvPr>
            <p:ph type="body"/>
          </p:nvPr>
        </p:nvSpPr>
        <p:spPr>
          <a:xfrm>
            <a:off x="3313800" y="1981080"/>
            <a:ext cx="250236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41" name="PlaceHolder 4"/>
          <p:cNvSpPr>
            <a:spLocks noGrp="1"/>
          </p:cNvSpPr>
          <p:nvPr>
            <p:ph type="body"/>
          </p:nvPr>
        </p:nvSpPr>
        <p:spPr>
          <a:xfrm>
            <a:off x="5941440" y="1981080"/>
            <a:ext cx="250236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42" name="PlaceHolder 5"/>
          <p:cNvSpPr>
            <a:spLocks noGrp="1"/>
          </p:cNvSpPr>
          <p:nvPr>
            <p:ph type="body"/>
          </p:nvPr>
        </p:nvSpPr>
        <p:spPr>
          <a:xfrm>
            <a:off x="685800" y="4130640"/>
            <a:ext cx="250236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43" name="PlaceHolder 6"/>
          <p:cNvSpPr>
            <a:spLocks noGrp="1"/>
          </p:cNvSpPr>
          <p:nvPr>
            <p:ph type="body"/>
          </p:nvPr>
        </p:nvSpPr>
        <p:spPr>
          <a:xfrm>
            <a:off x="3313800" y="4130640"/>
            <a:ext cx="250236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44" name="PlaceHolder 7"/>
          <p:cNvSpPr>
            <a:spLocks noGrp="1"/>
          </p:cNvSpPr>
          <p:nvPr>
            <p:ph type="body"/>
          </p:nvPr>
        </p:nvSpPr>
        <p:spPr>
          <a:xfrm>
            <a:off x="5941440" y="4130640"/>
            <a:ext cx="250236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
        <p:nvSpPr>
          <p:cNvPr id="10" name="PlaceHolder 2"/>
          <p:cNvSpPr>
            <a:spLocks noGrp="1"/>
          </p:cNvSpPr>
          <p:nvPr>
            <p:ph type="subTitle"/>
          </p:nvPr>
        </p:nvSpPr>
        <p:spPr>
          <a:xfrm>
            <a:off x="685800" y="1981080"/>
            <a:ext cx="7772400" cy="4114800"/>
          </a:xfrm>
          <a:prstGeom prst="rect">
            <a:avLst/>
          </a:prstGeom>
        </p:spPr>
        <p:txBody>
          <a:bodyPr lIns="0" rIns="0" tIns="0" bIns="0" anchor="ctr">
            <a:noAutofit/>
          </a:bodyPr>
          <a:p>
            <a:pPr algn="ctr">
              <a:spcBef>
                <a:spcPts val="799"/>
              </a:spcBef>
            </a:pPr>
            <a:endParaRPr b="0" lang="en-US"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
        <p:nvSpPr>
          <p:cNvPr id="12" name="PlaceHolder 2"/>
          <p:cNvSpPr>
            <a:spLocks noGrp="1"/>
          </p:cNvSpPr>
          <p:nvPr>
            <p:ph type="body"/>
          </p:nvPr>
        </p:nvSpPr>
        <p:spPr>
          <a:xfrm>
            <a:off x="685800" y="1981080"/>
            <a:ext cx="7772400" cy="4114800"/>
          </a:xfrm>
          <a:prstGeom prst="rect">
            <a:avLst/>
          </a:prstGeom>
        </p:spPr>
        <p:txBody>
          <a:bodyPr lIns="92160" rIns="92160" tIns="46080" bIns="46080">
            <a:normAutofit/>
          </a:bodyPr>
          <a:p>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
        <p:nvSpPr>
          <p:cNvPr id="14" name="PlaceHolder 2"/>
          <p:cNvSpPr>
            <a:spLocks noGrp="1"/>
          </p:cNvSpPr>
          <p:nvPr>
            <p:ph type="body"/>
          </p:nvPr>
        </p:nvSpPr>
        <p:spPr>
          <a:xfrm>
            <a:off x="685800" y="1981080"/>
            <a:ext cx="3792600" cy="411480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15" name="PlaceHolder 3"/>
          <p:cNvSpPr>
            <a:spLocks noGrp="1"/>
          </p:cNvSpPr>
          <p:nvPr>
            <p:ph type="body"/>
          </p:nvPr>
        </p:nvSpPr>
        <p:spPr>
          <a:xfrm>
            <a:off x="4668480" y="1981080"/>
            <a:ext cx="3792600" cy="4114800"/>
          </a:xfrm>
          <a:prstGeom prst="rect">
            <a:avLst/>
          </a:prstGeom>
        </p:spPr>
        <p:txBody>
          <a:bodyPr lIns="92160" rIns="92160" tIns="46080" bIns="46080">
            <a:normAutofit/>
          </a:bodyPr>
          <a:p>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685800" y="685440"/>
            <a:ext cx="7772400" cy="4945680"/>
          </a:xfrm>
          <a:prstGeom prst="rect">
            <a:avLst/>
          </a:prstGeom>
        </p:spPr>
        <p:txBody>
          <a:bodyPr lIns="0" rIns="0" tIns="0" bIns="0" anchor="ctr">
            <a:noAutofit/>
          </a:bodyPr>
          <a:p>
            <a:pPr algn="ctr">
              <a:spcBef>
                <a:spcPts val="799"/>
              </a:spcBef>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
        <p:nvSpPr>
          <p:cNvPr id="19" name="PlaceHolder 2"/>
          <p:cNvSpPr>
            <a:spLocks noGrp="1"/>
          </p:cNvSpPr>
          <p:nvPr>
            <p:ph type="body"/>
          </p:nvPr>
        </p:nvSpPr>
        <p:spPr>
          <a:xfrm>
            <a:off x="685800" y="198108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20" name="PlaceHolder 3"/>
          <p:cNvSpPr>
            <a:spLocks noGrp="1"/>
          </p:cNvSpPr>
          <p:nvPr>
            <p:ph type="body"/>
          </p:nvPr>
        </p:nvSpPr>
        <p:spPr>
          <a:xfrm>
            <a:off x="4668480" y="1981080"/>
            <a:ext cx="3792600" cy="411480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21" name="PlaceHolder 4"/>
          <p:cNvSpPr>
            <a:spLocks noGrp="1"/>
          </p:cNvSpPr>
          <p:nvPr>
            <p:ph type="body"/>
          </p:nvPr>
        </p:nvSpPr>
        <p:spPr>
          <a:xfrm>
            <a:off x="685800" y="413064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
        <p:nvSpPr>
          <p:cNvPr id="23" name="PlaceHolder 2"/>
          <p:cNvSpPr>
            <a:spLocks noGrp="1"/>
          </p:cNvSpPr>
          <p:nvPr>
            <p:ph type="body"/>
          </p:nvPr>
        </p:nvSpPr>
        <p:spPr>
          <a:xfrm>
            <a:off x="685800" y="1981080"/>
            <a:ext cx="3792600" cy="411480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24" name="PlaceHolder 3"/>
          <p:cNvSpPr>
            <a:spLocks noGrp="1"/>
          </p:cNvSpPr>
          <p:nvPr>
            <p:ph type="body"/>
          </p:nvPr>
        </p:nvSpPr>
        <p:spPr>
          <a:xfrm>
            <a:off x="4668480" y="198108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25" name="PlaceHolder 4"/>
          <p:cNvSpPr>
            <a:spLocks noGrp="1"/>
          </p:cNvSpPr>
          <p:nvPr>
            <p:ph type="body"/>
          </p:nvPr>
        </p:nvSpPr>
        <p:spPr>
          <a:xfrm>
            <a:off x="4668480" y="413064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endParaRPr b="0" lang="en-US" sz="3600" spc="-1" strike="noStrike">
              <a:solidFill>
                <a:srgbClr val="000000"/>
              </a:solidFill>
              <a:latin typeface="Times New Roman"/>
            </a:endParaRPr>
          </a:p>
        </p:txBody>
      </p:sp>
      <p:sp>
        <p:nvSpPr>
          <p:cNvPr id="27" name="PlaceHolder 2"/>
          <p:cNvSpPr>
            <a:spLocks noGrp="1"/>
          </p:cNvSpPr>
          <p:nvPr>
            <p:ph type="body"/>
          </p:nvPr>
        </p:nvSpPr>
        <p:spPr>
          <a:xfrm>
            <a:off x="685800" y="198108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28" name="PlaceHolder 3"/>
          <p:cNvSpPr>
            <a:spLocks noGrp="1"/>
          </p:cNvSpPr>
          <p:nvPr>
            <p:ph type="body"/>
          </p:nvPr>
        </p:nvSpPr>
        <p:spPr>
          <a:xfrm>
            <a:off x="4668480" y="1981080"/>
            <a:ext cx="37926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
        <p:nvSpPr>
          <p:cNvPr id="29" name="PlaceHolder 4"/>
          <p:cNvSpPr>
            <a:spLocks noGrp="1"/>
          </p:cNvSpPr>
          <p:nvPr>
            <p:ph type="body"/>
          </p:nvPr>
        </p:nvSpPr>
        <p:spPr>
          <a:xfrm>
            <a:off x="685800" y="4130640"/>
            <a:ext cx="7772400" cy="1962720"/>
          </a:xfrm>
          <a:prstGeom prst="rect">
            <a:avLst/>
          </a:prstGeom>
        </p:spPr>
        <p:txBody>
          <a:bodyPr lIns="92160" rIns="92160" tIns="46080" bIns="46080">
            <a:normAutofit/>
          </a:bodyPr>
          <a:p>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85800" y="685440"/>
            <a:ext cx="7772400" cy="1066680"/>
          </a:xfrm>
          <a:prstGeom prst="rect">
            <a:avLst/>
          </a:prstGeom>
        </p:spPr>
        <p:txBody>
          <a:bodyPr lIns="92160" rIns="92160" tIns="46080" bIns="46080" anchor="ctr">
            <a:noAutofit/>
          </a:bodyPr>
          <a:p>
            <a:pPr algn="ctr"/>
            <a:r>
              <a:rPr b="0" lang="en-US" sz="3600" spc="-1" strike="noStrike">
                <a:solidFill>
                  <a:srgbClr val="000000"/>
                </a:solidFill>
                <a:latin typeface="Times New Roman"/>
              </a:rPr>
              <a:t>Click to edit the title text format</a:t>
            </a:r>
            <a:endParaRPr b="0" lang="en-US" sz="3600" spc="-1" strike="noStrike">
              <a:solidFill>
                <a:srgbClr val="000000"/>
              </a:solidFill>
              <a:latin typeface="Times New Roman"/>
            </a:endParaRPr>
          </a:p>
        </p:txBody>
      </p:sp>
      <p:sp>
        <p:nvSpPr>
          <p:cNvPr id="1" name="PlaceHolder 2"/>
          <p:cNvSpPr>
            <a:spLocks noGrp="1"/>
          </p:cNvSpPr>
          <p:nvPr>
            <p:ph type="body"/>
          </p:nvPr>
        </p:nvSpPr>
        <p:spPr>
          <a:xfrm>
            <a:off x="685800" y="1981080"/>
            <a:ext cx="7772400" cy="4114800"/>
          </a:xfrm>
          <a:prstGeom prst="rect">
            <a:avLst/>
          </a:prstGeom>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742680" indent="-285480">
              <a:spcBef>
                <a:spcPts val="799"/>
              </a:spcBef>
              <a:buClr>
                <a:srgbClr val="000000"/>
              </a:buClr>
              <a:buFont typeface="Arial"/>
              <a:buChar char="–"/>
            </a:pPr>
            <a:r>
              <a:rPr b="0" lang="en-US" sz="3200" spc="-1" strike="noStrike">
                <a:solidFill>
                  <a:srgbClr val="000000"/>
                </a:solidFill>
                <a:latin typeface="Arial"/>
              </a:rPr>
              <a:t>Second Outline Level</a:t>
            </a:r>
            <a:endParaRPr b="0" lang="en-US" sz="3200" spc="-1" strike="noStrike">
              <a:solidFill>
                <a:srgbClr val="000000"/>
              </a:solidFill>
              <a:latin typeface="Arial"/>
            </a:endParaRPr>
          </a:p>
          <a:p>
            <a:pPr lvl="2" marL="1085760" indent="-228600">
              <a:spcBef>
                <a:spcPts val="799"/>
              </a:spcBef>
              <a:buClr>
                <a:srgbClr val="000000"/>
              </a:buClr>
              <a:buFont typeface="Arial"/>
              <a:buChar char="•"/>
            </a:pPr>
            <a:r>
              <a:rPr b="0" lang="en-US" sz="3200" spc="-1" strike="noStrike">
                <a:solidFill>
                  <a:srgbClr val="000000"/>
                </a:solidFill>
                <a:latin typeface="Arial"/>
              </a:rPr>
              <a:t>Third Outline Level</a:t>
            </a:r>
            <a:endParaRPr b="0" lang="en-US" sz="3200" spc="-1" strike="noStrike">
              <a:solidFill>
                <a:srgbClr val="000000"/>
              </a:solidFill>
              <a:latin typeface="Arial"/>
            </a:endParaRPr>
          </a:p>
          <a:p>
            <a:pPr lvl="3" marL="1428480" indent="-228600">
              <a:spcBef>
                <a:spcPts val="799"/>
              </a:spcBef>
              <a:buClr>
                <a:srgbClr val="000000"/>
              </a:buClr>
              <a:buFont typeface="Arial"/>
              <a:buChar char="–"/>
            </a:pPr>
            <a:r>
              <a:rPr b="0" lang="en-US" sz="3200" spc="-1" strike="noStrike">
                <a:solidFill>
                  <a:srgbClr val="000000"/>
                </a:solidFill>
                <a:latin typeface="Arial"/>
              </a:rPr>
              <a:t>Fourth Outline Level</a:t>
            </a:r>
            <a:endParaRPr b="0" lang="en-US" sz="3200" spc="-1" strike="noStrike">
              <a:solidFill>
                <a:srgbClr val="000000"/>
              </a:solidFill>
              <a:latin typeface="Arial"/>
            </a:endParaRPr>
          </a:p>
          <a:p>
            <a:pPr lvl="4" marL="1771560" indent="-228600">
              <a:spcBef>
                <a:spcPts val="799"/>
              </a:spcBef>
              <a:buClr>
                <a:srgbClr val="000000"/>
              </a:buClr>
              <a:buFont typeface="Arial"/>
              <a:buChar char="•"/>
            </a:pPr>
            <a:r>
              <a:rPr b="0" lang="en-US" sz="3200" spc="-1" strike="noStrike">
                <a:solidFill>
                  <a:srgbClr val="000000"/>
                </a:solidFill>
                <a:latin typeface="Arial"/>
              </a:rPr>
              <a:t>Fifth Outline Level</a:t>
            </a:r>
            <a:endParaRPr b="0" lang="en-US" sz="3200" spc="-1" strike="noStrike">
              <a:solidFill>
                <a:srgbClr val="000000"/>
              </a:solidFill>
              <a:latin typeface="Arial"/>
            </a:endParaRPr>
          </a:p>
          <a:p>
            <a:pPr lvl="5" marL="1771560" indent="-228600">
              <a:spcBef>
                <a:spcPts val="799"/>
              </a:spcBef>
              <a:buClr>
                <a:srgbClr val="000000"/>
              </a:buClr>
              <a:buFont typeface="Arial"/>
              <a:buChar char="•"/>
            </a:pPr>
            <a:r>
              <a:rPr b="0" lang="en-US" sz="3200" spc="-1" strike="noStrike">
                <a:solidFill>
                  <a:srgbClr val="000000"/>
                </a:solidFill>
                <a:latin typeface="Arial"/>
              </a:rPr>
              <a:t>Sixth Outline Level</a:t>
            </a:r>
            <a:endParaRPr b="0" lang="en-US" sz="3200" spc="-1" strike="noStrike">
              <a:solidFill>
                <a:srgbClr val="000000"/>
              </a:solidFill>
              <a:latin typeface="Arial"/>
            </a:endParaRPr>
          </a:p>
          <a:p>
            <a:pPr lvl="6" marL="1771560" indent="-228600">
              <a:spcBef>
                <a:spcPts val="799"/>
              </a:spcBef>
              <a:buClr>
                <a:srgbClr val="000000"/>
              </a:buClr>
              <a:buFont typeface="Arial"/>
              <a:buChar char="•"/>
            </a:pPr>
            <a:r>
              <a:rPr b="0" lang="en-US" sz="3200" spc="-1" strike="noStrike">
                <a:solidFill>
                  <a:srgbClr val="000000"/>
                </a:solidFill>
                <a:latin typeface="Arial"/>
              </a:rPr>
              <a:t>Seventh Outline Level</a:t>
            </a:r>
            <a:endParaRPr b="0" lang="en-US" sz="3200" spc="-1" strike="noStrike">
              <a:solidFill>
                <a:srgbClr val="000000"/>
              </a:solidFill>
              <a:latin typeface="Arial"/>
            </a:endParaRPr>
          </a:p>
        </p:txBody>
      </p:sp>
      <p:sp>
        <p:nvSpPr>
          <p:cNvPr id="2" name="PlaceHolder 3"/>
          <p:cNvSpPr>
            <a:spLocks noGrp="1"/>
          </p:cNvSpPr>
          <p:nvPr>
            <p:ph type="dt"/>
          </p:nvPr>
        </p:nvSpPr>
        <p:spPr>
          <a:xfrm>
            <a:off x="685440" y="379800"/>
            <a:ext cx="1600200" cy="213480"/>
          </a:xfrm>
          <a:prstGeom prst="rect">
            <a:avLst/>
          </a:prstGeom>
        </p:spPr>
        <p:txBody>
          <a:bodyPr lIns="0" rIns="0" tIns="0" bIns="0" anchor="b">
            <a:noAutofit/>
          </a:bodyPr>
          <a:p>
            <a:pPr/>
            <a:r>
              <a:rPr b="1" lang="en-US" sz="1400" spc="-1" strike="noStrike">
                <a:solidFill>
                  <a:srgbClr val="000000"/>
                </a:solidFill>
                <a:latin typeface="Times New Roman"/>
              </a:rPr>
              <a:t>September 2020</a:t>
            </a:r>
            <a:endParaRPr b="0" lang="en-US" sz="1400" spc="-1" strike="noStrike">
              <a:solidFill>
                <a:srgbClr val="000000"/>
              </a:solidFill>
              <a:latin typeface="Times New Roman"/>
            </a:endParaRPr>
          </a:p>
        </p:txBody>
      </p:sp>
      <p:sp>
        <p:nvSpPr>
          <p:cNvPr id="3" name="PlaceHolder 4"/>
          <p:cNvSpPr>
            <a:spLocks noGrp="1"/>
          </p:cNvSpPr>
          <p:nvPr>
            <p:ph type="ftr"/>
          </p:nvPr>
        </p:nvSpPr>
        <p:spPr>
          <a:xfrm>
            <a:off x="5486400" y="6474960"/>
            <a:ext cx="3124080" cy="182880"/>
          </a:xfrm>
          <a:prstGeom prst="rect">
            <a:avLst/>
          </a:prstGeom>
        </p:spPr>
        <p:txBody>
          <a:bodyPr lIns="0" rIns="0" tIns="0" bIns="0">
            <a:noAutofit/>
          </a:bodyPr>
          <a:p>
            <a:pPr algn="r"/>
            <a:r>
              <a:rPr b="0" lang="en-US" sz="1200" spc="-1" strike="noStrike">
                <a:solidFill>
                  <a:srgbClr val="000000"/>
                </a:solidFill>
                <a:latin typeface="Times New Roman"/>
              </a:rPr>
              <a:t>Royce Connerley – Union Pacific Railroad</a:t>
            </a:r>
            <a:endParaRPr b="0" lang="en-US" sz="1200" spc="-1" strike="noStrike">
              <a:solidFill>
                <a:srgbClr val="000000"/>
              </a:solidFill>
              <a:latin typeface="Times New Roman"/>
            </a:endParaRPr>
          </a:p>
        </p:txBody>
      </p:sp>
      <p:sp>
        <p:nvSpPr>
          <p:cNvPr id="4" name="PlaceHolder 5"/>
          <p:cNvSpPr>
            <a:spLocks noGrp="1"/>
          </p:cNvSpPr>
          <p:nvPr>
            <p:ph type="sldNum"/>
          </p:nvPr>
        </p:nvSpPr>
        <p:spPr>
          <a:xfrm>
            <a:off x="4344480" y="6474960"/>
            <a:ext cx="530280" cy="365400"/>
          </a:xfrm>
          <a:prstGeom prst="rect">
            <a:avLst/>
          </a:prstGeom>
        </p:spPr>
        <p:txBody>
          <a:bodyPr lIns="0" rIns="0" tIns="0" bIns="0">
            <a:noAutofit/>
          </a:bodyPr>
          <a:p>
            <a:pPr algn="ctr"/>
            <a:r>
              <a:rPr b="0" lang="en-US" sz="1200" spc="-1" strike="noStrike">
                <a:solidFill>
                  <a:srgbClr val="000000"/>
                </a:solidFill>
                <a:latin typeface="Times New Roman"/>
              </a:rPr>
              <a:t>Slide </a:t>
            </a:r>
            <a:fld id="{7AF90AB7-7294-4B98-86D9-7E7AD519143A}" type="slidenum">
              <a:rPr b="0" lang="en-US" sz="1200" spc="-1" strike="noStrike">
                <a:solidFill>
                  <a:srgbClr val="000000"/>
                </a:solidFill>
                <a:latin typeface="Times New Roman"/>
              </a:rPr>
              <a:t>&lt;number&gt;</a:t>
            </a:fld>
            <a:endParaRPr b="0" lang="en-US" sz="1200" spc="-1" strike="noStrike">
              <a:solidFill>
                <a:srgbClr val="000000"/>
              </a:solidFill>
              <a:latin typeface="Times New Roman"/>
            </a:endParaRPr>
          </a:p>
        </p:txBody>
      </p:sp>
      <p:sp>
        <p:nvSpPr>
          <p:cNvPr id="5" name="CustomShape 6"/>
          <p:cNvSpPr/>
          <p:nvPr/>
        </p:nvSpPr>
        <p:spPr>
          <a:xfrm>
            <a:off x="4495680" y="396000"/>
            <a:ext cx="3962520" cy="213480"/>
          </a:xfrm>
          <a:prstGeom prst="rect">
            <a:avLst/>
          </a:prstGeom>
          <a:noFill/>
          <a:ln>
            <a:noFill/>
          </a:ln>
        </p:spPr>
        <p:style>
          <a:lnRef idx="0"/>
          <a:fillRef idx="0"/>
          <a:effectRef idx="0"/>
          <a:fontRef idx="minor"/>
        </p:style>
        <p:txBody>
          <a:bodyPr lIns="0" rIns="0" tIns="0" bIns="0" anchor="b">
            <a:spAutoFit/>
          </a:bodyPr>
          <a:p>
            <a:r>
              <a:rPr b="1" lang="en-US" sz="1400" spc="-1" strike="noStrike">
                <a:solidFill>
                  <a:srgbClr val="000000"/>
                </a:solidFill>
                <a:latin typeface="Times New Roman"/>
              </a:rPr>
              <a:t>doc.: IEEE 802.15-</a:t>
            </a:r>
            <a:r>
              <a:rPr b="1" lang="en-US" sz="1400" spc="-1" strike="noStrike">
                <a:solidFill>
                  <a:srgbClr val="000000"/>
                </a:solidFill>
                <a:latin typeface="Times New Roman"/>
                <a:ea typeface="Verdana-Bold"/>
              </a:rPr>
              <a:t>15-20-0269-00-016t</a:t>
            </a:r>
            <a:endParaRPr b="0" lang="en-US" sz="1400" spc="-1" strike="noStrike">
              <a:solidFill>
                <a:srgbClr val="000000"/>
              </a:solidFill>
              <a:latin typeface="Times New Roman"/>
            </a:endParaRPr>
          </a:p>
        </p:txBody>
      </p:sp>
      <p:sp>
        <p:nvSpPr>
          <p:cNvPr id="6" name="Line 7"/>
          <p:cNvSpPr/>
          <p:nvPr/>
        </p:nvSpPr>
        <p:spPr>
          <a:xfrm>
            <a:off x="685800" y="609480"/>
            <a:ext cx="7772400" cy="0"/>
          </a:xfrm>
          <a:prstGeom prst="line">
            <a:avLst/>
          </a:prstGeom>
          <a:ln cap="sq" w="12600">
            <a:solidFill>
              <a:srgbClr val="000000"/>
            </a:solidFill>
            <a:miter/>
          </a:ln>
        </p:spPr>
        <p:style>
          <a:lnRef idx="0"/>
          <a:fillRef idx="0"/>
          <a:effectRef idx="0"/>
          <a:fontRef idx="minor"/>
        </p:style>
      </p:sp>
      <p:sp>
        <p:nvSpPr>
          <p:cNvPr id="7" name="CustomShape 8"/>
          <p:cNvSpPr/>
          <p:nvPr/>
        </p:nvSpPr>
        <p:spPr>
          <a:xfrm>
            <a:off x="685800" y="6475320"/>
            <a:ext cx="711360" cy="365400"/>
          </a:xfrm>
          <a:prstGeom prst="rect">
            <a:avLst/>
          </a:prstGeom>
          <a:noFill/>
          <a:ln>
            <a:noFill/>
          </a:ln>
        </p:spPr>
        <p:style>
          <a:lnRef idx="0"/>
          <a:fillRef idx="0"/>
          <a:effectRef idx="0"/>
          <a:fontRef idx="minor"/>
        </p:style>
        <p:txBody>
          <a:bodyPr lIns="0" rIns="0" tIns="0" bIns="0">
            <a:spAutoFit/>
          </a:bodyPr>
          <a:p>
            <a:pPr/>
            <a:r>
              <a:rPr b="0" lang="en-US" sz="1200" spc="-1" strike="noStrike">
                <a:solidFill>
                  <a:srgbClr val="000000"/>
                </a:solidFill>
                <a:latin typeface="Times New Roman"/>
              </a:rPr>
              <a:t>Submission</a:t>
            </a:r>
            <a:endParaRPr b="0" lang="en-US" sz="1200" spc="-1" strike="noStrike">
              <a:solidFill>
                <a:srgbClr val="000000"/>
              </a:solidFill>
              <a:latin typeface="Times New Roman"/>
            </a:endParaRPr>
          </a:p>
        </p:txBody>
      </p:sp>
      <p:sp>
        <p:nvSpPr>
          <p:cNvPr id="8" name="Line 9"/>
          <p:cNvSpPr/>
          <p:nvPr/>
        </p:nvSpPr>
        <p:spPr>
          <a:xfrm>
            <a:off x="685800" y="6477120"/>
            <a:ext cx="7848720" cy="0"/>
          </a:xfrm>
          <a:prstGeom prst="line">
            <a:avLst/>
          </a:prstGeom>
          <a:ln cap="sq" w="12600">
            <a:solidFill>
              <a:srgbClr val="000000"/>
            </a:solidFill>
            <a:miter/>
          </a:ln>
        </p:spPr>
        <p:style>
          <a:lnRef idx="0"/>
          <a:fillRef idx="0"/>
          <a:effectRef idx="0"/>
          <a:fontRef idx="minor"/>
        </p:style>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5" name="CustomShape 1"/>
          <p:cNvSpPr/>
          <p:nvPr/>
        </p:nvSpPr>
        <p:spPr>
          <a:xfrm>
            <a:off x="152280" y="609480"/>
            <a:ext cx="8991720" cy="5097600"/>
          </a:xfrm>
          <a:prstGeom prst="rect">
            <a:avLst/>
          </a:prstGeom>
          <a:noFill/>
          <a:ln>
            <a:noFill/>
          </a:ln>
        </p:spPr>
        <p:style>
          <a:lnRef idx="0"/>
          <a:fillRef idx="0"/>
          <a:effectRef idx="0"/>
          <a:fontRef idx="minor"/>
        </p:style>
        <p:txBody>
          <a:bodyPr lIns="90000" rIns="90000" tIns="46800" bIns="46800">
            <a:spAutoFit/>
          </a:bodyPr>
          <a:p>
            <a:pPr algn="ctr"/>
            <a:r>
              <a:rPr b="1" lang="en-US" sz="1800" spc="-1" strike="noStrike" u="sng">
                <a:solidFill>
                  <a:srgbClr val="000000"/>
                </a:solidFill>
                <a:uFillTx/>
                <a:latin typeface="Times New Roman"/>
              </a:rPr>
              <a:t>Project: IEEE P802.15 Working Group for Wireless Personal Area Networks (WPANs)</a:t>
            </a:r>
            <a:endParaRPr b="0" lang="en-US" sz="1800" spc="-1" strike="noStrike">
              <a:solidFill>
                <a:srgbClr val="000000"/>
              </a:solidFill>
              <a:latin typeface="Times New Roman"/>
            </a:endParaRPr>
          </a:p>
          <a:p>
            <a:pPr/>
            <a:endParaRPr b="0" lang="en-US" sz="1800" spc="-1" strike="noStrike">
              <a:solidFill>
                <a:srgbClr val="000000"/>
              </a:solidFill>
              <a:latin typeface="Times New Roman"/>
            </a:endParaRPr>
          </a:p>
          <a:p>
            <a:pPr/>
            <a:r>
              <a:rPr b="1" lang="en-US" sz="1600" spc="-1" strike="noStrike">
                <a:solidFill>
                  <a:srgbClr val="000000"/>
                </a:solidFill>
                <a:latin typeface="Times New Roman"/>
              </a:rPr>
              <a:t>Submission Title:</a:t>
            </a:r>
            <a:r>
              <a:rPr b="0" lang="en-US" sz="1600" spc="-1" strike="noStrike">
                <a:solidFill>
                  <a:srgbClr val="000000"/>
                </a:solidFill>
                <a:latin typeface="Times New Roman"/>
              </a:rPr>
              <a:t> [</a:t>
            </a:r>
            <a:r>
              <a:rPr b="0" lang="en-US" sz="1600" spc="-1" strike="noStrike">
                <a:solidFill>
                  <a:srgbClr val="ff0000"/>
                </a:solidFill>
                <a:latin typeface="Times New Roman"/>
              </a:rPr>
              <a:t>Add name of submission</a:t>
            </a:r>
            <a:r>
              <a:rPr b="0" lang="en-US" sz="1600" spc="-1" strike="noStrike">
                <a:solidFill>
                  <a:srgbClr val="000000"/>
                </a:solidFill>
                <a:latin typeface="Times New Roman"/>
              </a:rPr>
              <a:t>]</a:t>
            </a:r>
            <a:r>
              <a:rPr b="0" lang="en-US" sz="1600" spc="-1" strike="noStrike">
                <a:solidFill>
                  <a:srgbClr val="000000"/>
                </a:solidFill>
                <a:latin typeface="Times New Roman"/>
              </a:rPr>
              <a:t>	</a:t>
            </a:r>
            <a:endParaRPr b="0" lang="en-US" sz="1600" spc="-1" strike="noStrike">
              <a:solidFill>
                <a:srgbClr val="000000"/>
              </a:solidFill>
              <a:latin typeface="Times New Roman"/>
            </a:endParaRPr>
          </a:p>
          <a:p>
            <a:pPr/>
            <a:r>
              <a:rPr b="1" lang="en-US" sz="1600" spc="-1" strike="noStrike">
                <a:solidFill>
                  <a:srgbClr val="000000"/>
                </a:solidFill>
                <a:latin typeface="Times New Roman"/>
              </a:rPr>
              <a:t>Date Submitted: </a:t>
            </a:r>
            <a:r>
              <a:rPr b="0" lang="en-US" sz="1600" spc="-1" strike="noStrike">
                <a:solidFill>
                  <a:srgbClr val="000000"/>
                </a:solidFill>
                <a:latin typeface="Times New Roman"/>
              </a:rPr>
              <a:t>[</a:t>
            </a:r>
            <a:r>
              <a:rPr b="0" lang="en-US" sz="1600" spc="-1" strike="noStrike">
                <a:solidFill>
                  <a:srgbClr val="ff0000"/>
                </a:solidFill>
                <a:latin typeface="Times New Roman"/>
              </a:rPr>
              <a:t>17 Sept 2020</a:t>
            </a:r>
            <a:r>
              <a:rPr b="0" lang="en-US" sz="1600" spc="-1" strike="noStrike">
                <a:solidFill>
                  <a:srgbClr val="000000"/>
                </a:solidFill>
                <a:latin typeface="Times New Roman"/>
              </a:rPr>
              <a:t>]</a:t>
            </a:r>
            <a:r>
              <a:rPr b="0" lang="en-US" sz="1600" spc="-1" strike="noStrike">
                <a:solidFill>
                  <a:srgbClr val="000000"/>
                </a:solidFill>
                <a:latin typeface="Times New Roman"/>
              </a:rPr>
              <a:t>	</a:t>
            </a:r>
            <a:endParaRPr b="0" lang="en-US" sz="1600" spc="-1" strike="noStrike">
              <a:solidFill>
                <a:srgbClr val="000000"/>
              </a:solidFill>
              <a:latin typeface="Times New Roman"/>
            </a:endParaRPr>
          </a:p>
          <a:p>
            <a:pPr/>
            <a:r>
              <a:rPr b="1" lang="en-US" sz="1600" spc="-1" strike="noStrike">
                <a:solidFill>
                  <a:srgbClr val="000000"/>
                </a:solidFill>
                <a:latin typeface="Times New Roman"/>
              </a:rPr>
              <a:t>Source:</a:t>
            </a:r>
            <a:r>
              <a:rPr b="0" lang="en-US" sz="1600" spc="-1" strike="noStrike">
                <a:solidFill>
                  <a:srgbClr val="000000"/>
                </a:solidFill>
                <a:latin typeface="Times New Roman"/>
              </a:rPr>
              <a:t> [</a:t>
            </a:r>
            <a:r>
              <a:rPr b="0" lang="en-US" sz="1600" spc="-1" strike="noStrike">
                <a:solidFill>
                  <a:srgbClr val="ff0000"/>
                </a:solidFill>
                <a:latin typeface="Times New Roman"/>
              </a:rPr>
              <a:t>Royce Connerley</a:t>
            </a:r>
            <a:r>
              <a:rPr b="0" lang="en-US" sz="1600" spc="-1" strike="noStrike">
                <a:solidFill>
                  <a:srgbClr val="000000"/>
                </a:solidFill>
                <a:latin typeface="Times New Roman"/>
              </a:rPr>
              <a:t>] Company [</a:t>
            </a:r>
            <a:r>
              <a:rPr b="0" lang="en-US" sz="1600" spc="-1" strike="noStrike">
                <a:solidFill>
                  <a:srgbClr val="ff0000"/>
                </a:solidFill>
                <a:latin typeface="Times New Roman"/>
              </a:rPr>
              <a:t>Union Pacific Railroad</a:t>
            </a:r>
            <a:r>
              <a:rPr b="0" lang="en-US" sz="1600" spc="-1" strike="noStrike">
                <a:solidFill>
                  <a:srgbClr val="000000"/>
                </a:solidFill>
                <a:latin typeface="Times New Roman"/>
              </a:rPr>
              <a:t>]</a:t>
            </a:r>
            <a:endParaRPr b="0" lang="en-US" sz="1600" spc="-1" strike="noStrike">
              <a:solidFill>
                <a:srgbClr val="000000"/>
              </a:solidFill>
              <a:latin typeface="Times New Roman"/>
            </a:endParaRPr>
          </a:p>
          <a:p>
            <a:pPr/>
            <a:r>
              <a:rPr b="0" lang="en-US" sz="1600" spc="-1" strike="noStrike">
                <a:solidFill>
                  <a:srgbClr val="000000"/>
                </a:solidFill>
                <a:latin typeface="Times New Roman"/>
              </a:rPr>
              <a:t>Address [</a:t>
            </a:r>
            <a:r>
              <a:rPr b="0" lang="en-US" sz="1600" spc="-1" strike="noStrike">
                <a:solidFill>
                  <a:srgbClr val="ff0000"/>
                </a:solidFill>
                <a:latin typeface="Times New Roman"/>
              </a:rPr>
              <a:t>1400 Douglas Street, Omaha, NE  68179, USA</a:t>
            </a:r>
            <a:r>
              <a:rPr b="0" lang="en-US" sz="1600" spc="-1" strike="noStrike">
                <a:solidFill>
                  <a:srgbClr val="000000"/>
                </a:solidFill>
                <a:latin typeface="Times New Roman"/>
              </a:rPr>
              <a:t>]</a:t>
            </a:r>
            <a:endParaRPr b="0" lang="en-US" sz="1600" spc="-1" strike="noStrike">
              <a:solidFill>
                <a:srgbClr val="000000"/>
              </a:solidFill>
              <a:latin typeface="Times New Roman"/>
            </a:endParaRPr>
          </a:p>
          <a:p>
            <a:pPr/>
            <a:r>
              <a:rPr b="0" lang="en-US" sz="1600" spc="-1" strike="noStrike">
                <a:solidFill>
                  <a:srgbClr val="000000"/>
                </a:solidFill>
                <a:latin typeface="Times New Roman"/>
              </a:rPr>
              <a:t>Voice:[</a:t>
            </a:r>
            <a:r>
              <a:rPr b="0" lang="en-US" sz="1600" spc="-1" strike="noStrike">
                <a:solidFill>
                  <a:srgbClr val="ff0000"/>
                </a:solidFill>
                <a:latin typeface="Times New Roman"/>
              </a:rPr>
              <a:t>402-544-0467</a:t>
            </a:r>
            <a:r>
              <a:rPr b="0" lang="en-US" sz="1600" spc="-1" strike="noStrike">
                <a:solidFill>
                  <a:srgbClr val="000000"/>
                </a:solidFill>
                <a:latin typeface="Times New Roman"/>
              </a:rPr>
              <a:t>]</a:t>
            </a:r>
            <a:r>
              <a:rPr b="0" lang="en-US" sz="1600" spc="-1" strike="noStrike">
                <a:solidFill>
                  <a:srgbClr val="000000"/>
                </a:solidFill>
                <a:latin typeface="Times New Roman"/>
              </a:rPr>
              <a:t>, E-Mail:[</a:t>
            </a:r>
            <a:r>
              <a:rPr b="0" lang="en-US" sz="1600" spc="-1" strike="noStrike">
                <a:solidFill>
                  <a:srgbClr val="ff0000"/>
                </a:solidFill>
                <a:latin typeface="Times New Roman"/>
              </a:rPr>
              <a:t>reconner@up.com</a:t>
            </a:r>
            <a:r>
              <a:rPr b="0" lang="en-US" sz="1600" spc="-1" strike="noStrike">
                <a:solidFill>
                  <a:srgbClr val="000000"/>
                </a:solidFill>
                <a:latin typeface="Times New Roman"/>
              </a:rPr>
              <a:t>]</a:t>
            </a:r>
            <a:r>
              <a:rPr b="0" lang="en-US" sz="1600" spc="-1" strike="noStrike">
                <a:solidFill>
                  <a:srgbClr val="000000"/>
                </a:solidFill>
                <a:latin typeface="Times New Roman"/>
              </a:rPr>
              <a:t>	</a:t>
            </a:r>
            <a:endParaRPr b="0" lang="en-US" sz="1600" spc="-1" strike="noStrike">
              <a:solidFill>
                <a:srgbClr val="000000"/>
              </a:solidFill>
              <a:latin typeface="Times New Roman"/>
            </a:endParaRPr>
          </a:p>
          <a:p>
            <a:r>
              <a:rPr b="1" lang="en-US" sz="1600" spc="-1" strike="noStrike">
                <a:solidFill>
                  <a:srgbClr val="000000"/>
                </a:solidFill>
                <a:latin typeface="Times New Roman"/>
                <a:ea typeface="PingFang SC"/>
              </a:rPr>
              <a:t>Re:</a:t>
            </a:r>
            <a:r>
              <a:rPr b="0" lang="en-US" sz="1600" spc="-1" strike="noStrike">
                <a:solidFill>
                  <a:srgbClr val="000000"/>
                </a:solidFill>
                <a:latin typeface="Times New Roman"/>
                <a:ea typeface="PingFang SC"/>
              </a:rPr>
              <a:t> [</a:t>
            </a:r>
            <a:r>
              <a:rPr b="0" lang="en-US" sz="1600" spc="-1" strike="noStrike">
                <a:solidFill>
                  <a:srgbClr val="ff0000"/>
                </a:solidFill>
                <a:latin typeface="Times New Roman"/>
              </a:rPr>
              <a:t>802.15.16t Task Group Peer to Peer Use Cases</a:t>
            </a:r>
            <a:r>
              <a:rPr b="0" lang="en-US" sz="1600" spc="-1" strike="noStrike">
                <a:solidFill>
                  <a:srgbClr val="000000"/>
                </a:solidFill>
                <a:latin typeface="Times New Roman"/>
              </a:rPr>
              <a:t>]</a:t>
            </a:r>
            <a:endParaRPr b="0" lang="en-US" sz="1600" spc="-1" strike="noStrike">
              <a:solidFill>
                <a:srgbClr val="000000"/>
              </a:solidFill>
              <a:latin typeface="Times New Roman"/>
            </a:endParaRPr>
          </a:p>
          <a:p>
            <a:pPr>
              <a:spcBef>
                <a:spcPts val="99"/>
              </a:spcBef>
              <a:spcAft>
                <a:spcPts val="99"/>
              </a:spcAft>
            </a:pPr>
            <a:endParaRPr b="0" lang="en-US" sz="1600" spc="-1" strike="noStrike">
              <a:solidFill>
                <a:srgbClr val="000000"/>
              </a:solidFill>
              <a:latin typeface="Times New Roman"/>
            </a:endParaRPr>
          </a:p>
          <a:p>
            <a:pPr>
              <a:spcBef>
                <a:spcPts val="99"/>
              </a:spcBef>
              <a:spcAft>
                <a:spcPts val="99"/>
              </a:spcAft>
            </a:pPr>
            <a:r>
              <a:rPr b="0" lang="en-US" sz="1200" spc="-1" strike="noStrike">
                <a:solidFill>
                  <a:srgbClr val="3333cc"/>
                </a:solidFill>
                <a:latin typeface="Times New Roman"/>
              </a:rPr>
              <a:t> </a:t>
            </a:r>
            <a:endParaRPr b="0" lang="en-US" sz="1200" spc="-1" strike="noStrike">
              <a:solidFill>
                <a:srgbClr val="000000"/>
              </a:solidFill>
              <a:latin typeface="Times New Roman"/>
            </a:endParaRPr>
          </a:p>
          <a:p>
            <a:pPr>
              <a:spcBef>
                <a:spcPts val="99"/>
              </a:spcBef>
              <a:spcAft>
                <a:spcPts val="99"/>
              </a:spcAft>
            </a:pPr>
            <a:r>
              <a:rPr b="0" lang="en-US" sz="1200" spc="-1" strike="noStrike">
                <a:solidFill>
                  <a:srgbClr val="3333cc"/>
                </a:solidFill>
                <a:latin typeface="Times New Roman"/>
              </a:rPr>
              <a:t>\</a:t>
            </a:r>
            <a:r>
              <a:rPr b="0" lang="en-US" sz="1200" spc="-1" strike="noStrike">
                <a:solidFill>
                  <a:srgbClr val="3333cc"/>
                </a:solidFill>
                <a:latin typeface="Times New Roman"/>
              </a:rPr>
              <a:t>	</a:t>
            </a:r>
            <a:endParaRPr b="0" lang="en-US" sz="1200" spc="-1" strike="noStrike">
              <a:solidFill>
                <a:srgbClr val="000000"/>
              </a:solidFill>
              <a:latin typeface="Times New Roman"/>
            </a:endParaRPr>
          </a:p>
          <a:p>
            <a:pPr>
              <a:spcBef>
                <a:spcPts val="598"/>
              </a:spcBef>
              <a:spcAft>
                <a:spcPts val="598"/>
              </a:spcAft>
            </a:pPr>
            <a:r>
              <a:rPr b="1" lang="en-US" sz="1600" spc="-1" strike="noStrike">
                <a:solidFill>
                  <a:srgbClr val="000000"/>
                </a:solidFill>
                <a:latin typeface="Times New Roman"/>
              </a:rPr>
              <a:t>Abstract:</a:t>
            </a:r>
            <a:r>
              <a:rPr b="0" lang="en-US" sz="1600" spc="-1" strike="noStrike">
                <a:solidFill>
                  <a:srgbClr val="000000"/>
                </a:solidFill>
                <a:latin typeface="Times New Roman"/>
              </a:rPr>
              <a:t>	</a:t>
            </a:r>
            <a:r>
              <a:rPr b="0" lang="en-US" sz="1600" spc="-1" strike="noStrike">
                <a:solidFill>
                  <a:srgbClr val="000000"/>
                </a:solidFill>
                <a:latin typeface="Times New Roman"/>
              </a:rPr>
              <a:t>[</a:t>
            </a:r>
            <a:r>
              <a:rPr b="0" lang="en-US" sz="1600" spc="-1" strike="noStrike">
                <a:solidFill>
                  <a:srgbClr val="ff0000"/>
                </a:solidFill>
                <a:latin typeface="Times New Roman"/>
              </a:rPr>
              <a:t>Describe Peer to Peer Railroad Use Cases</a:t>
            </a:r>
            <a:r>
              <a:rPr b="0" lang="en-US" sz="1600" spc="-1" strike="noStrike">
                <a:solidFill>
                  <a:srgbClr val="000000"/>
                </a:solidFill>
                <a:latin typeface="Times New Roman"/>
              </a:rPr>
              <a:t>]</a:t>
            </a:r>
            <a:endParaRPr b="0" lang="en-US" sz="1600" spc="-1" strike="noStrike">
              <a:solidFill>
                <a:srgbClr val="000000"/>
              </a:solidFill>
              <a:latin typeface="Times New Roman"/>
            </a:endParaRPr>
          </a:p>
          <a:p>
            <a:pPr>
              <a:spcBef>
                <a:spcPts val="598"/>
              </a:spcBef>
              <a:spcAft>
                <a:spcPts val="598"/>
              </a:spcAft>
            </a:pPr>
            <a:r>
              <a:rPr b="1" lang="en-US" sz="1600" spc="-1" strike="noStrike">
                <a:solidFill>
                  <a:srgbClr val="000000"/>
                </a:solidFill>
                <a:latin typeface="Times New Roman"/>
              </a:rPr>
              <a:t>Purpose:</a:t>
            </a:r>
            <a:r>
              <a:rPr b="0" lang="en-US" sz="1600" spc="-1" strike="noStrike">
                <a:solidFill>
                  <a:srgbClr val="000000"/>
                </a:solidFill>
                <a:latin typeface="Times New Roman"/>
              </a:rPr>
              <a:t>	</a:t>
            </a:r>
            <a:r>
              <a:rPr b="0" lang="en-US" sz="1600" spc="-1" strike="noStrike">
                <a:solidFill>
                  <a:srgbClr val="000000"/>
                </a:solidFill>
                <a:latin typeface="Times New Roman"/>
              </a:rPr>
              <a:t>[</a:t>
            </a:r>
            <a:r>
              <a:rPr b="0" lang="en-US" sz="1600" spc="-1" strike="noStrike">
                <a:solidFill>
                  <a:srgbClr val="ff0000"/>
                </a:solidFill>
                <a:latin typeface="Times New Roman"/>
              </a:rPr>
              <a:t>Determine if peer to peer communications can be supported with relay and repeater modes</a:t>
            </a:r>
            <a:r>
              <a:rPr b="0" lang="en-US" sz="1600" spc="-1" strike="noStrike">
                <a:solidFill>
                  <a:srgbClr val="000000"/>
                </a:solidFill>
                <a:latin typeface="Times New Roman"/>
              </a:rPr>
              <a:t>]</a:t>
            </a:r>
            <a:endParaRPr b="0" lang="en-US" sz="1600" spc="-1" strike="noStrike">
              <a:solidFill>
                <a:srgbClr val="000000"/>
              </a:solidFill>
              <a:latin typeface="Times New Roman"/>
            </a:endParaRPr>
          </a:p>
          <a:p>
            <a:pPr/>
            <a:r>
              <a:rPr b="1" lang="en-US" sz="1600" spc="-1" strike="noStrike">
                <a:solidFill>
                  <a:srgbClr val="000000"/>
                </a:solidFill>
                <a:latin typeface="Times New Roman"/>
              </a:rPr>
              <a:t>Notice:</a:t>
            </a:r>
            <a:r>
              <a:rPr b="0" lang="en-US" sz="1600" spc="-1" strike="noStrike">
                <a:solidFill>
                  <a:srgbClr val="000000"/>
                </a:solidFill>
                <a:latin typeface="Times New Roman"/>
              </a:rPr>
              <a:t>	</a:t>
            </a:r>
            <a:r>
              <a:rPr b="0" lang="en-US" sz="1600" spc="-1" strike="noStrike">
                <a:solidFill>
                  <a:srgbClr val="000000"/>
                </a:solidFill>
                <a:latin typeface="Times New Roman"/>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Times New Roman"/>
            </a:endParaRPr>
          </a:p>
          <a:p>
            <a:pPr/>
            <a:r>
              <a:rPr b="1" lang="en-US" sz="1600" spc="-1" strike="noStrike">
                <a:solidFill>
                  <a:srgbClr val="000000"/>
                </a:solidFill>
                <a:latin typeface="Times New Roman"/>
              </a:rPr>
              <a:t>Release:</a:t>
            </a:r>
            <a:r>
              <a:rPr b="0" lang="en-US" sz="1600" spc="-1" strike="noStrike">
                <a:solidFill>
                  <a:srgbClr val="000000"/>
                </a:solidFill>
                <a:latin typeface="Times New Roman"/>
              </a:rPr>
              <a:t>	</a:t>
            </a:r>
            <a:r>
              <a:rPr b="0" lang="en-US" sz="1600" spc="-1" strike="noStrike">
                <a:solidFill>
                  <a:srgbClr val="000000"/>
                </a:solidFill>
                <a:latin typeface="Times New Roman"/>
              </a:rPr>
              <a:t>The contributor acknowledges and accepts that this contribution becomes the property of IEEE and may be made publicly available by P802.15.</a:t>
            </a:r>
            <a:r>
              <a:rPr b="0" lang="en-US" sz="1600" spc="-1" strike="noStrike">
                <a:solidFill>
                  <a:srgbClr val="000000"/>
                </a:solidFill>
                <a:latin typeface="Times New Roman"/>
              </a:rPr>
              <a:t>	</a:t>
            </a:r>
            <a:endParaRPr b="0" lang="en-US" sz="1600" spc="-1" strike="noStrike">
              <a:solidFill>
                <a:srgbClr val="000000"/>
              </a:solidFill>
              <a:latin typeface="Times New Roman"/>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TextShape 1"/>
          <p:cNvSpPr txBox="1"/>
          <p:nvPr/>
        </p:nvSpPr>
        <p:spPr>
          <a:xfrm>
            <a:off x="685800" y="2285640"/>
            <a:ext cx="7772400" cy="1143000"/>
          </a:xfrm>
          <a:prstGeom prst="rect">
            <a:avLst/>
          </a:prstGeom>
          <a:noFill/>
          <a:ln>
            <a:noFill/>
          </a:ln>
        </p:spPr>
        <p:txBody>
          <a:bodyPr lIns="92160" rIns="92160" tIns="46080" bIns="46080" anchor="ctr">
            <a:noAutofit/>
          </a:bodyPr>
          <a:p>
            <a:pPr algn="ctr"/>
            <a:r>
              <a:rPr b="0" lang="en-US" sz="3600" spc="-1" strike="noStrike">
                <a:solidFill>
                  <a:srgbClr val="000000"/>
                </a:solidFill>
                <a:latin typeface="Times New Roman"/>
              </a:rPr>
              <a:t>Peer to Peer Railroad Use Cases</a:t>
            </a:r>
            <a:endParaRPr b="0" lang="en-US" sz="3600" spc="-1" strike="noStrike">
              <a:solidFill>
                <a:srgbClr val="000000"/>
              </a:solidFill>
              <a:latin typeface="Times New Roman"/>
            </a:endParaRPr>
          </a:p>
        </p:txBody>
      </p:sp>
      <p:sp>
        <p:nvSpPr>
          <p:cNvPr id="47" name="TextShape 2"/>
          <p:cNvSpPr txBox="1"/>
          <p:nvPr/>
        </p:nvSpPr>
        <p:spPr>
          <a:xfrm>
            <a:off x="1371600" y="3886200"/>
            <a:ext cx="6400800" cy="1752480"/>
          </a:xfrm>
          <a:prstGeom prst="rect">
            <a:avLst/>
          </a:prstGeom>
          <a:noFill/>
          <a:ln>
            <a:noFill/>
          </a:ln>
        </p:spPr>
        <p:txBody>
          <a:bodyPr lIns="0" rIns="0" tIns="0" bIns="0">
            <a:noAutofit/>
          </a:bodyPr>
          <a:p>
            <a:pPr algn="ctr">
              <a:spcBef>
                <a:spcPts val="799"/>
              </a:spcBef>
            </a:pPr>
            <a:r>
              <a:rPr b="0" lang="en-US" sz="3200" spc="-1" strike="noStrike">
                <a:solidFill>
                  <a:srgbClr val="000000"/>
                </a:solidFill>
                <a:latin typeface="Arial"/>
              </a:rPr>
              <a:t>Royce Connerley</a:t>
            </a:r>
            <a:endParaRPr b="0" lang="en-US" sz="3200" spc="-1" strike="noStrike">
              <a:solidFill>
                <a:srgbClr val="000000"/>
              </a:solidFill>
              <a:latin typeface="Arial"/>
            </a:endParaRPr>
          </a:p>
          <a:p>
            <a:pPr algn="ctr">
              <a:spcBef>
                <a:spcPts val="799"/>
              </a:spcBef>
            </a:pPr>
            <a:r>
              <a:rPr b="0" lang="en-US" sz="3200" spc="-1" strike="noStrike">
                <a:solidFill>
                  <a:srgbClr val="000000"/>
                </a:solidFill>
                <a:latin typeface="Arial"/>
              </a:rPr>
              <a:t>Union Pacific Railroad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8" name="TextShape 1"/>
          <p:cNvSpPr txBox="1"/>
          <p:nvPr/>
        </p:nvSpPr>
        <p:spPr>
          <a:xfrm>
            <a:off x="685800" y="685440"/>
            <a:ext cx="7772400" cy="1066680"/>
          </a:xfrm>
          <a:prstGeom prst="rect">
            <a:avLst/>
          </a:prstGeom>
          <a:noFill/>
          <a:ln>
            <a:noFill/>
          </a:ln>
        </p:spPr>
        <p:txBody>
          <a:bodyPr lIns="92160" rIns="92160" tIns="46080" bIns="46080" anchor="ctr">
            <a:noAutofit/>
          </a:bodyPr>
          <a:p>
            <a:pPr algn="ctr"/>
            <a:r>
              <a:rPr b="0" lang="en-US" sz="3200" spc="-1" strike="noStrike">
                <a:solidFill>
                  <a:srgbClr val="000000"/>
                </a:solidFill>
                <a:latin typeface="Times New Roman"/>
              </a:rPr>
              <a:t>Intra-consist Communications</a:t>
            </a:r>
            <a:endParaRPr b="0" lang="en-US" sz="3200" spc="-1" strike="noStrike">
              <a:solidFill>
                <a:srgbClr val="000000"/>
              </a:solidFill>
              <a:latin typeface="Times New Roman"/>
            </a:endParaRPr>
          </a:p>
        </p:txBody>
      </p:sp>
      <p:sp>
        <p:nvSpPr>
          <p:cNvPr id="49" name="TextShape 2"/>
          <p:cNvSpPr txBox="1"/>
          <p:nvPr/>
        </p:nvSpPr>
        <p:spPr>
          <a:xfrm>
            <a:off x="685800" y="1981080"/>
            <a:ext cx="7772400" cy="41148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2800" spc="-1" strike="noStrike">
                <a:solidFill>
                  <a:srgbClr val="000000"/>
                </a:solidFill>
                <a:latin typeface="Arial"/>
              </a:rPr>
              <a:t>Consist:  the cars and locomotives of a train.</a:t>
            </a:r>
            <a:endParaRPr b="0" lang="en-US" sz="2800" spc="-1" strike="noStrike">
              <a:solidFill>
                <a:srgbClr val="000000"/>
              </a:solidFill>
              <a:latin typeface="Arial"/>
            </a:endParaRPr>
          </a:p>
          <a:p>
            <a:pPr marL="342720" indent="-342720">
              <a:spcBef>
                <a:spcPts val="799"/>
              </a:spcBef>
              <a:buClr>
                <a:srgbClr val="000000"/>
              </a:buClr>
              <a:buFont typeface="Arial"/>
              <a:buChar char="•"/>
            </a:pPr>
            <a:r>
              <a:rPr b="0" lang="en-US" sz="2800" spc="-1" strike="noStrike">
                <a:solidFill>
                  <a:srgbClr val="000000"/>
                </a:solidFill>
                <a:latin typeface="Arial"/>
              </a:rPr>
              <a:t>Members of the consist are selected from a larger set of locomotives and rail cars.</a:t>
            </a:r>
            <a:endParaRPr b="0" lang="en-US" sz="2800" spc="-1" strike="noStrike">
              <a:solidFill>
                <a:srgbClr val="000000"/>
              </a:solidFill>
              <a:latin typeface="Arial"/>
            </a:endParaRPr>
          </a:p>
          <a:p>
            <a:pPr marL="342720" indent="-342720">
              <a:spcBef>
                <a:spcPts val="799"/>
              </a:spcBef>
              <a:buClr>
                <a:srgbClr val="000000"/>
              </a:buClr>
              <a:buFont typeface="Arial"/>
              <a:buChar char="•"/>
            </a:pPr>
            <a:r>
              <a:rPr b="0" lang="en-US" sz="2800" spc="-1" strike="noStrike">
                <a:solidFill>
                  <a:srgbClr val="000000"/>
                </a:solidFill>
                <a:latin typeface="Arial"/>
              </a:rPr>
              <a:t>When the train is in operation, this subset only needs to “talk amongst themselves”.</a:t>
            </a:r>
            <a:endParaRPr b="0" lang="en-US" sz="2800" spc="-1" strike="noStrike">
              <a:solidFill>
                <a:srgbClr val="000000"/>
              </a:solidFill>
              <a:latin typeface="Arial"/>
            </a:endParaRPr>
          </a:p>
          <a:p>
            <a:pPr marL="342720" indent="-342720">
              <a:spcBef>
                <a:spcPts val="799"/>
              </a:spcBef>
              <a:buClr>
                <a:srgbClr val="000000"/>
              </a:buClr>
              <a:buFont typeface="Arial"/>
              <a:buChar char="•"/>
            </a:pPr>
            <a:r>
              <a:rPr b="0" lang="en-US" sz="2800" spc="-1" strike="noStrike">
                <a:solidFill>
                  <a:srgbClr val="000000"/>
                </a:solidFill>
                <a:latin typeface="Arial"/>
              </a:rPr>
              <a:t>Current use cases:  Distributed Power and End of Train.</a:t>
            </a:r>
            <a:endParaRPr b="0" lang="en-US" sz="2800" spc="-1" strike="noStrike">
              <a:solidFill>
                <a:srgbClr val="000000"/>
              </a:solidFill>
              <a:latin typeface="Arial"/>
            </a:endParaRPr>
          </a:p>
          <a:p>
            <a:pPr marL="342720" indent="-342720">
              <a:spcBef>
                <a:spcPts val="799"/>
              </a:spcBef>
              <a:buClr>
                <a:srgbClr val="000000"/>
              </a:buClr>
              <a:buFont typeface="Arial"/>
              <a:buChar char="•"/>
            </a:pPr>
            <a:r>
              <a:rPr b="0" lang="en-US" sz="2800" spc="-1" strike="noStrike">
                <a:solidFill>
                  <a:srgbClr val="000000"/>
                </a:solidFill>
                <a:latin typeface="Arial"/>
              </a:rPr>
              <a:t>Future:  onboard sensor network.</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TextShape 1"/>
          <p:cNvSpPr txBox="1"/>
          <p:nvPr/>
        </p:nvSpPr>
        <p:spPr>
          <a:xfrm>
            <a:off x="685800" y="685440"/>
            <a:ext cx="7772400" cy="1066680"/>
          </a:xfrm>
          <a:prstGeom prst="rect">
            <a:avLst/>
          </a:prstGeom>
          <a:noFill/>
          <a:ln>
            <a:noFill/>
          </a:ln>
        </p:spPr>
        <p:txBody>
          <a:bodyPr lIns="92160" rIns="92160" tIns="46080" bIns="46080" anchor="ctr">
            <a:noAutofit/>
          </a:bodyPr>
          <a:p>
            <a:pPr algn="ctr"/>
            <a:r>
              <a:rPr b="0" lang="en-US" sz="3600" spc="-1" strike="noStrike">
                <a:solidFill>
                  <a:srgbClr val="000000"/>
                </a:solidFill>
                <a:latin typeface="Times New Roman"/>
              </a:rPr>
              <a:t>Distributed Power and End of Train</a:t>
            </a:r>
            <a:endParaRPr b="0" lang="en-US" sz="3600" spc="-1" strike="noStrike">
              <a:solidFill>
                <a:srgbClr val="000000"/>
              </a:solidFill>
              <a:latin typeface="Times New Roman"/>
            </a:endParaRPr>
          </a:p>
        </p:txBody>
      </p:sp>
      <p:grpSp>
        <p:nvGrpSpPr>
          <p:cNvPr id="51" name="Group 2"/>
          <p:cNvGrpSpPr/>
          <p:nvPr/>
        </p:nvGrpSpPr>
        <p:grpSpPr>
          <a:xfrm>
            <a:off x="914400" y="5120640"/>
            <a:ext cx="822960" cy="548640"/>
            <a:chOff x="914400" y="5120640"/>
            <a:chExt cx="822960" cy="548640"/>
          </a:xfrm>
        </p:grpSpPr>
        <p:grpSp>
          <p:nvGrpSpPr>
            <p:cNvPr id="52" name="Group 3"/>
            <p:cNvGrpSpPr/>
            <p:nvPr/>
          </p:nvGrpSpPr>
          <p:grpSpPr>
            <a:xfrm>
              <a:off x="914400" y="5303520"/>
              <a:ext cx="822960" cy="365760"/>
              <a:chOff x="914400" y="5303520"/>
              <a:chExt cx="822960" cy="365760"/>
            </a:xfrm>
          </p:grpSpPr>
          <p:sp>
            <p:nvSpPr>
              <p:cNvPr id="53" name="CustomShape 4"/>
              <p:cNvSpPr/>
              <p:nvPr/>
            </p:nvSpPr>
            <p:spPr>
              <a:xfrm>
                <a:off x="91440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ffbf00"/>
              </a:solidFill>
              <a:ln>
                <a:solidFill>
                  <a:srgbClr val="3465a4"/>
                </a:solidFill>
              </a:ln>
            </p:spPr>
            <p:style>
              <a:lnRef idx="0"/>
              <a:fillRef idx="0"/>
              <a:effectRef idx="0"/>
              <a:fontRef idx="minor"/>
            </p:style>
          </p:sp>
          <p:sp>
            <p:nvSpPr>
              <p:cNvPr id="54" name="CustomShape 5"/>
              <p:cNvSpPr/>
              <p:nvPr/>
            </p:nvSpPr>
            <p:spPr>
              <a:xfrm>
                <a:off x="1005480" y="5577840"/>
                <a:ext cx="91440" cy="91440"/>
              </a:xfrm>
              <a:prstGeom prst="ellipse">
                <a:avLst/>
              </a:prstGeom>
              <a:solidFill>
                <a:srgbClr val="808080"/>
              </a:solidFill>
              <a:ln>
                <a:solidFill>
                  <a:srgbClr val="3465a4"/>
                </a:solidFill>
              </a:ln>
            </p:spPr>
            <p:style>
              <a:lnRef idx="0"/>
              <a:fillRef idx="0"/>
              <a:effectRef idx="0"/>
              <a:fontRef idx="minor"/>
            </p:style>
          </p:sp>
          <p:sp>
            <p:nvSpPr>
              <p:cNvPr id="55" name="CustomShape 6"/>
              <p:cNvSpPr/>
              <p:nvPr/>
            </p:nvSpPr>
            <p:spPr>
              <a:xfrm>
                <a:off x="1097280" y="5577840"/>
                <a:ext cx="91440" cy="91440"/>
              </a:xfrm>
              <a:prstGeom prst="ellipse">
                <a:avLst/>
              </a:prstGeom>
              <a:solidFill>
                <a:srgbClr val="808080"/>
              </a:solidFill>
              <a:ln>
                <a:solidFill>
                  <a:srgbClr val="3465a4"/>
                </a:solidFill>
              </a:ln>
            </p:spPr>
            <p:style>
              <a:lnRef idx="0"/>
              <a:fillRef idx="0"/>
              <a:effectRef idx="0"/>
              <a:fontRef idx="minor"/>
            </p:style>
          </p:sp>
          <p:sp>
            <p:nvSpPr>
              <p:cNvPr id="56" name="CustomShape 7"/>
              <p:cNvSpPr/>
              <p:nvPr/>
            </p:nvSpPr>
            <p:spPr>
              <a:xfrm>
                <a:off x="1463040" y="5577840"/>
                <a:ext cx="91440" cy="91440"/>
              </a:xfrm>
              <a:prstGeom prst="ellipse">
                <a:avLst/>
              </a:prstGeom>
              <a:solidFill>
                <a:srgbClr val="808080"/>
              </a:solidFill>
              <a:ln>
                <a:solidFill>
                  <a:srgbClr val="3465a4"/>
                </a:solidFill>
              </a:ln>
            </p:spPr>
            <p:style>
              <a:lnRef idx="0"/>
              <a:fillRef idx="0"/>
              <a:effectRef idx="0"/>
              <a:fontRef idx="minor"/>
            </p:style>
          </p:sp>
          <p:sp>
            <p:nvSpPr>
              <p:cNvPr id="57" name="CustomShape 8"/>
              <p:cNvSpPr/>
              <p:nvPr/>
            </p:nvSpPr>
            <p:spPr>
              <a:xfrm>
                <a:off x="1554840" y="5577840"/>
                <a:ext cx="91440" cy="91440"/>
              </a:xfrm>
              <a:prstGeom prst="ellipse">
                <a:avLst/>
              </a:prstGeom>
              <a:solidFill>
                <a:srgbClr val="808080"/>
              </a:solidFill>
              <a:ln>
                <a:solidFill>
                  <a:srgbClr val="3465a4"/>
                </a:solidFill>
              </a:ln>
            </p:spPr>
            <p:style>
              <a:lnRef idx="0"/>
              <a:fillRef idx="0"/>
              <a:effectRef idx="0"/>
              <a:fontRef idx="minor"/>
            </p:style>
          </p:sp>
        </p:grpSp>
        <p:sp>
          <p:nvSpPr>
            <p:cNvPr id="58" name="Line 9"/>
            <p:cNvSpPr/>
            <p:nvPr/>
          </p:nvSpPr>
          <p:spPr>
            <a:xfrm flipV="1">
              <a:off x="1005840" y="5120640"/>
              <a:ext cx="0" cy="182880"/>
            </a:xfrm>
            <a:prstGeom prst="line">
              <a:avLst/>
            </a:prstGeom>
            <a:ln w="10080">
              <a:solidFill>
                <a:srgbClr val="000000"/>
              </a:solidFill>
              <a:round/>
              <a:tailEnd len="med" type="triangle" w="med"/>
            </a:ln>
          </p:spPr>
          <p:style>
            <a:lnRef idx="0"/>
            <a:fillRef idx="0"/>
            <a:effectRef idx="0"/>
            <a:fontRef idx="minor"/>
          </p:style>
        </p:sp>
      </p:grpSp>
      <p:grpSp>
        <p:nvGrpSpPr>
          <p:cNvPr id="59" name="Group 10"/>
          <p:cNvGrpSpPr/>
          <p:nvPr/>
        </p:nvGrpSpPr>
        <p:grpSpPr>
          <a:xfrm>
            <a:off x="1748160" y="5303520"/>
            <a:ext cx="822960" cy="365760"/>
            <a:chOff x="1748160" y="5303520"/>
            <a:chExt cx="822960" cy="365760"/>
          </a:xfrm>
        </p:grpSpPr>
        <p:sp>
          <p:nvSpPr>
            <p:cNvPr id="60" name="CustomShape 11"/>
            <p:cNvSpPr/>
            <p:nvPr/>
          </p:nvSpPr>
          <p:spPr>
            <a:xfrm>
              <a:off x="174816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ffbf00"/>
            </a:solidFill>
            <a:ln>
              <a:solidFill>
                <a:srgbClr val="3465a4"/>
              </a:solidFill>
            </a:ln>
          </p:spPr>
          <p:style>
            <a:lnRef idx="0"/>
            <a:fillRef idx="0"/>
            <a:effectRef idx="0"/>
            <a:fontRef idx="minor"/>
          </p:style>
        </p:sp>
        <p:sp>
          <p:nvSpPr>
            <p:cNvPr id="61" name="CustomShape 12"/>
            <p:cNvSpPr/>
            <p:nvPr/>
          </p:nvSpPr>
          <p:spPr>
            <a:xfrm>
              <a:off x="1839240" y="5577840"/>
              <a:ext cx="91440" cy="91440"/>
            </a:xfrm>
            <a:prstGeom prst="ellipse">
              <a:avLst/>
            </a:prstGeom>
            <a:solidFill>
              <a:srgbClr val="808080"/>
            </a:solidFill>
            <a:ln>
              <a:solidFill>
                <a:srgbClr val="3465a4"/>
              </a:solidFill>
            </a:ln>
          </p:spPr>
          <p:style>
            <a:lnRef idx="0"/>
            <a:fillRef idx="0"/>
            <a:effectRef idx="0"/>
            <a:fontRef idx="minor"/>
          </p:style>
        </p:sp>
        <p:sp>
          <p:nvSpPr>
            <p:cNvPr id="62" name="CustomShape 13"/>
            <p:cNvSpPr/>
            <p:nvPr/>
          </p:nvSpPr>
          <p:spPr>
            <a:xfrm>
              <a:off x="1931040" y="5577840"/>
              <a:ext cx="91440" cy="91440"/>
            </a:xfrm>
            <a:prstGeom prst="ellipse">
              <a:avLst/>
            </a:prstGeom>
            <a:solidFill>
              <a:srgbClr val="808080"/>
            </a:solidFill>
            <a:ln>
              <a:solidFill>
                <a:srgbClr val="3465a4"/>
              </a:solidFill>
            </a:ln>
          </p:spPr>
          <p:style>
            <a:lnRef idx="0"/>
            <a:fillRef idx="0"/>
            <a:effectRef idx="0"/>
            <a:fontRef idx="minor"/>
          </p:style>
        </p:sp>
        <p:sp>
          <p:nvSpPr>
            <p:cNvPr id="63" name="CustomShape 14"/>
            <p:cNvSpPr/>
            <p:nvPr/>
          </p:nvSpPr>
          <p:spPr>
            <a:xfrm>
              <a:off x="2296800" y="5577840"/>
              <a:ext cx="91440" cy="91440"/>
            </a:xfrm>
            <a:prstGeom prst="ellipse">
              <a:avLst/>
            </a:prstGeom>
            <a:solidFill>
              <a:srgbClr val="808080"/>
            </a:solidFill>
            <a:ln>
              <a:solidFill>
                <a:srgbClr val="3465a4"/>
              </a:solidFill>
            </a:ln>
          </p:spPr>
          <p:style>
            <a:lnRef idx="0"/>
            <a:fillRef idx="0"/>
            <a:effectRef idx="0"/>
            <a:fontRef idx="minor"/>
          </p:style>
        </p:sp>
        <p:sp>
          <p:nvSpPr>
            <p:cNvPr id="64" name="CustomShape 15"/>
            <p:cNvSpPr/>
            <p:nvPr/>
          </p:nvSpPr>
          <p:spPr>
            <a:xfrm>
              <a:off x="238860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65" name="Group 16"/>
          <p:cNvGrpSpPr/>
          <p:nvPr/>
        </p:nvGrpSpPr>
        <p:grpSpPr>
          <a:xfrm>
            <a:off x="3394080" y="5303520"/>
            <a:ext cx="822960" cy="365760"/>
            <a:chOff x="3394080" y="5303520"/>
            <a:chExt cx="822960" cy="365760"/>
          </a:xfrm>
        </p:grpSpPr>
        <p:sp>
          <p:nvSpPr>
            <p:cNvPr id="66" name="CustomShape 17"/>
            <p:cNvSpPr/>
            <p:nvPr/>
          </p:nvSpPr>
          <p:spPr>
            <a:xfrm>
              <a:off x="339408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67" name="CustomShape 18"/>
            <p:cNvSpPr/>
            <p:nvPr/>
          </p:nvSpPr>
          <p:spPr>
            <a:xfrm>
              <a:off x="3485160" y="5577840"/>
              <a:ext cx="91440" cy="91440"/>
            </a:xfrm>
            <a:prstGeom prst="ellipse">
              <a:avLst/>
            </a:prstGeom>
            <a:solidFill>
              <a:srgbClr val="808080"/>
            </a:solidFill>
            <a:ln>
              <a:solidFill>
                <a:srgbClr val="3465a4"/>
              </a:solidFill>
            </a:ln>
          </p:spPr>
          <p:style>
            <a:lnRef idx="0"/>
            <a:fillRef idx="0"/>
            <a:effectRef idx="0"/>
            <a:fontRef idx="minor"/>
          </p:style>
        </p:sp>
        <p:sp>
          <p:nvSpPr>
            <p:cNvPr id="68" name="CustomShape 19"/>
            <p:cNvSpPr/>
            <p:nvPr/>
          </p:nvSpPr>
          <p:spPr>
            <a:xfrm>
              <a:off x="3576960" y="5577840"/>
              <a:ext cx="91440" cy="91440"/>
            </a:xfrm>
            <a:prstGeom prst="ellipse">
              <a:avLst/>
            </a:prstGeom>
            <a:solidFill>
              <a:srgbClr val="808080"/>
            </a:solidFill>
            <a:ln>
              <a:solidFill>
                <a:srgbClr val="3465a4"/>
              </a:solidFill>
            </a:ln>
          </p:spPr>
          <p:style>
            <a:lnRef idx="0"/>
            <a:fillRef idx="0"/>
            <a:effectRef idx="0"/>
            <a:fontRef idx="minor"/>
          </p:style>
        </p:sp>
        <p:sp>
          <p:nvSpPr>
            <p:cNvPr id="69" name="CustomShape 20"/>
            <p:cNvSpPr/>
            <p:nvPr/>
          </p:nvSpPr>
          <p:spPr>
            <a:xfrm>
              <a:off x="3942720" y="5577840"/>
              <a:ext cx="91440" cy="91440"/>
            </a:xfrm>
            <a:prstGeom prst="ellipse">
              <a:avLst/>
            </a:prstGeom>
            <a:solidFill>
              <a:srgbClr val="808080"/>
            </a:solidFill>
            <a:ln>
              <a:solidFill>
                <a:srgbClr val="3465a4"/>
              </a:solidFill>
            </a:ln>
          </p:spPr>
          <p:style>
            <a:lnRef idx="0"/>
            <a:fillRef idx="0"/>
            <a:effectRef idx="0"/>
            <a:fontRef idx="minor"/>
          </p:style>
        </p:sp>
        <p:sp>
          <p:nvSpPr>
            <p:cNvPr id="70" name="CustomShape 21"/>
            <p:cNvSpPr/>
            <p:nvPr/>
          </p:nvSpPr>
          <p:spPr>
            <a:xfrm>
              <a:off x="403452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71" name="Group 22"/>
          <p:cNvGrpSpPr/>
          <p:nvPr/>
        </p:nvGrpSpPr>
        <p:grpSpPr>
          <a:xfrm>
            <a:off x="7498080" y="5120640"/>
            <a:ext cx="822960" cy="548640"/>
            <a:chOff x="7498080" y="5120640"/>
            <a:chExt cx="822960" cy="548640"/>
          </a:xfrm>
        </p:grpSpPr>
        <p:grpSp>
          <p:nvGrpSpPr>
            <p:cNvPr id="72" name="Group 23"/>
            <p:cNvGrpSpPr/>
            <p:nvPr/>
          </p:nvGrpSpPr>
          <p:grpSpPr>
            <a:xfrm>
              <a:off x="7498080" y="5303520"/>
              <a:ext cx="822960" cy="365760"/>
              <a:chOff x="7498080" y="5303520"/>
              <a:chExt cx="822960" cy="365760"/>
            </a:xfrm>
          </p:grpSpPr>
          <p:sp>
            <p:nvSpPr>
              <p:cNvPr id="73" name="CustomShape 24"/>
              <p:cNvSpPr/>
              <p:nvPr/>
            </p:nvSpPr>
            <p:spPr>
              <a:xfrm>
                <a:off x="7498080" y="5303520"/>
                <a:ext cx="822960" cy="274320"/>
              </a:xfrm>
              <a:custGeom>
                <a:avLst/>
                <a:gdLst/>
                <a:ahLst/>
                <a:rect l="0" t="0" r="r" b="b"/>
                <a:pathLst>
                  <a:path w="2288" h="764">
                    <a:moveTo>
                      <a:pt x="2160" y="0"/>
                    </a:moveTo>
                    <a:lnTo>
                      <a:pt x="2160" y="0"/>
                    </a:lnTo>
                    <a:cubicBezTo>
                      <a:pt x="2182" y="0"/>
                      <a:pt x="2204" y="6"/>
                      <a:pt x="2223" y="17"/>
                    </a:cubicBezTo>
                    <a:cubicBezTo>
                      <a:pt x="2243" y="28"/>
                      <a:pt x="2259" y="44"/>
                      <a:pt x="2270" y="64"/>
                    </a:cubicBezTo>
                    <a:cubicBezTo>
                      <a:pt x="2281" y="83"/>
                      <a:pt x="2287" y="105"/>
                      <a:pt x="2287" y="127"/>
                    </a:cubicBezTo>
                    <a:lnTo>
                      <a:pt x="2287" y="635"/>
                    </a:lnTo>
                    <a:lnTo>
                      <a:pt x="2287" y="636"/>
                    </a:lnTo>
                    <a:cubicBezTo>
                      <a:pt x="2287" y="658"/>
                      <a:pt x="2281" y="680"/>
                      <a:pt x="2270" y="699"/>
                    </a:cubicBezTo>
                    <a:cubicBezTo>
                      <a:pt x="2259" y="719"/>
                      <a:pt x="2243" y="735"/>
                      <a:pt x="2223" y="746"/>
                    </a:cubicBezTo>
                    <a:cubicBezTo>
                      <a:pt x="2204" y="757"/>
                      <a:pt x="2182" y="763"/>
                      <a:pt x="2160" y="763"/>
                    </a:cubicBezTo>
                    <a:lnTo>
                      <a:pt x="128" y="763"/>
                    </a:lnTo>
                    <a:lnTo>
                      <a:pt x="127" y="763"/>
                    </a:lnTo>
                    <a:cubicBezTo>
                      <a:pt x="105" y="763"/>
                      <a:pt x="83" y="757"/>
                      <a:pt x="64" y="746"/>
                    </a:cubicBezTo>
                    <a:cubicBezTo>
                      <a:pt x="44" y="735"/>
                      <a:pt x="28" y="719"/>
                      <a:pt x="17" y="699"/>
                    </a:cubicBezTo>
                    <a:cubicBezTo>
                      <a:pt x="6" y="680"/>
                      <a:pt x="0" y="658"/>
                      <a:pt x="0" y="636"/>
                    </a:cubicBezTo>
                    <a:lnTo>
                      <a:pt x="0" y="127"/>
                    </a:lnTo>
                    <a:lnTo>
                      <a:pt x="0" y="127"/>
                    </a:lnTo>
                    <a:lnTo>
                      <a:pt x="0" y="127"/>
                    </a:lnTo>
                    <a:cubicBezTo>
                      <a:pt x="0" y="105"/>
                      <a:pt x="6" y="83"/>
                      <a:pt x="17" y="64"/>
                    </a:cubicBezTo>
                    <a:cubicBezTo>
                      <a:pt x="28" y="44"/>
                      <a:pt x="44" y="28"/>
                      <a:pt x="64" y="17"/>
                    </a:cubicBezTo>
                    <a:cubicBezTo>
                      <a:pt x="83" y="6"/>
                      <a:pt x="105" y="0"/>
                      <a:pt x="127" y="0"/>
                    </a:cubicBezTo>
                    <a:lnTo>
                      <a:pt x="2160" y="0"/>
                    </a:lnTo>
                  </a:path>
                </a:pathLst>
              </a:custGeom>
              <a:solidFill>
                <a:srgbClr val="ffbf00"/>
              </a:solidFill>
              <a:ln>
                <a:solidFill>
                  <a:srgbClr val="3465a4"/>
                </a:solidFill>
              </a:ln>
            </p:spPr>
            <p:style>
              <a:lnRef idx="0"/>
              <a:fillRef idx="0"/>
              <a:effectRef idx="0"/>
              <a:fontRef idx="minor"/>
            </p:style>
          </p:sp>
          <p:sp>
            <p:nvSpPr>
              <p:cNvPr id="74" name="CustomShape 25"/>
              <p:cNvSpPr/>
              <p:nvPr/>
            </p:nvSpPr>
            <p:spPr>
              <a:xfrm flipH="1">
                <a:off x="8138520" y="5577840"/>
                <a:ext cx="91440" cy="91440"/>
              </a:xfrm>
              <a:prstGeom prst="ellipse">
                <a:avLst/>
              </a:prstGeom>
              <a:solidFill>
                <a:srgbClr val="808080"/>
              </a:solidFill>
              <a:ln>
                <a:solidFill>
                  <a:srgbClr val="3465a4"/>
                </a:solidFill>
              </a:ln>
            </p:spPr>
            <p:style>
              <a:lnRef idx="0"/>
              <a:fillRef idx="0"/>
              <a:effectRef idx="0"/>
              <a:fontRef idx="minor"/>
            </p:style>
          </p:sp>
          <p:sp>
            <p:nvSpPr>
              <p:cNvPr id="75" name="CustomShape 26"/>
              <p:cNvSpPr/>
              <p:nvPr/>
            </p:nvSpPr>
            <p:spPr>
              <a:xfrm flipH="1">
                <a:off x="8046720" y="5577840"/>
                <a:ext cx="91440" cy="91440"/>
              </a:xfrm>
              <a:prstGeom prst="ellipse">
                <a:avLst/>
              </a:prstGeom>
              <a:solidFill>
                <a:srgbClr val="808080"/>
              </a:solidFill>
              <a:ln>
                <a:solidFill>
                  <a:srgbClr val="3465a4"/>
                </a:solidFill>
              </a:ln>
            </p:spPr>
            <p:style>
              <a:lnRef idx="0"/>
              <a:fillRef idx="0"/>
              <a:effectRef idx="0"/>
              <a:fontRef idx="minor"/>
            </p:style>
          </p:sp>
          <p:sp>
            <p:nvSpPr>
              <p:cNvPr id="76" name="CustomShape 27"/>
              <p:cNvSpPr/>
              <p:nvPr/>
            </p:nvSpPr>
            <p:spPr>
              <a:xfrm flipH="1">
                <a:off x="7680960" y="5577840"/>
                <a:ext cx="91440" cy="91440"/>
              </a:xfrm>
              <a:prstGeom prst="ellipse">
                <a:avLst/>
              </a:prstGeom>
              <a:solidFill>
                <a:srgbClr val="808080"/>
              </a:solidFill>
              <a:ln>
                <a:solidFill>
                  <a:srgbClr val="3465a4"/>
                </a:solidFill>
              </a:ln>
            </p:spPr>
            <p:style>
              <a:lnRef idx="0"/>
              <a:fillRef idx="0"/>
              <a:effectRef idx="0"/>
              <a:fontRef idx="minor"/>
            </p:style>
          </p:sp>
          <p:sp>
            <p:nvSpPr>
              <p:cNvPr id="77" name="CustomShape 28"/>
              <p:cNvSpPr/>
              <p:nvPr/>
            </p:nvSpPr>
            <p:spPr>
              <a:xfrm flipH="1">
                <a:off x="7589160" y="5577840"/>
                <a:ext cx="91440" cy="91440"/>
              </a:xfrm>
              <a:prstGeom prst="ellipse">
                <a:avLst/>
              </a:prstGeom>
              <a:solidFill>
                <a:srgbClr val="808080"/>
              </a:solidFill>
              <a:ln>
                <a:solidFill>
                  <a:srgbClr val="3465a4"/>
                </a:solidFill>
              </a:ln>
            </p:spPr>
            <p:style>
              <a:lnRef idx="0"/>
              <a:fillRef idx="0"/>
              <a:effectRef idx="0"/>
              <a:fontRef idx="minor"/>
            </p:style>
          </p:sp>
        </p:grpSp>
        <p:sp>
          <p:nvSpPr>
            <p:cNvPr id="78" name="Line 29"/>
            <p:cNvSpPr/>
            <p:nvPr/>
          </p:nvSpPr>
          <p:spPr>
            <a:xfrm flipV="1">
              <a:off x="8229600" y="5120640"/>
              <a:ext cx="0" cy="182880"/>
            </a:xfrm>
            <a:prstGeom prst="line">
              <a:avLst/>
            </a:prstGeom>
            <a:ln w="10080">
              <a:solidFill>
                <a:srgbClr val="000000"/>
              </a:solidFill>
              <a:round/>
              <a:tailEnd len="med" type="triangle" w="med"/>
            </a:ln>
          </p:spPr>
          <p:style>
            <a:lnRef idx="0"/>
            <a:fillRef idx="0"/>
            <a:effectRef idx="0"/>
            <a:fontRef idx="minor"/>
          </p:style>
        </p:sp>
      </p:grpSp>
      <p:grpSp>
        <p:nvGrpSpPr>
          <p:cNvPr id="79" name="Group 30"/>
          <p:cNvGrpSpPr/>
          <p:nvPr/>
        </p:nvGrpSpPr>
        <p:grpSpPr>
          <a:xfrm>
            <a:off x="2571120" y="5303520"/>
            <a:ext cx="822960" cy="365760"/>
            <a:chOff x="2571120" y="5303520"/>
            <a:chExt cx="822960" cy="365760"/>
          </a:xfrm>
        </p:grpSpPr>
        <p:sp>
          <p:nvSpPr>
            <p:cNvPr id="80" name="CustomShape 31"/>
            <p:cNvSpPr/>
            <p:nvPr/>
          </p:nvSpPr>
          <p:spPr>
            <a:xfrm>
              <a:off x="257112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81" name="CustomShape 32"/>
            <p:cNvSpPr/>
            <p:nvPr/>
          </p:nvSpPr>
          <p:spPr>
            <a:xfrm>
              <a:off x="2662200" y="5577840"/>
              <a:ext cx="91440" cy="91440"/>
            </a:xfrm>
            <a:prstGeom prst="ellipse">
              <a:avLst/>
            </a:prstGeom>
            <a:solidFill>
              <a:srgbClr val="808080"/>
            </a:solidFill>
            <a:ln>
              <a:solidFill>
                <a:srgbClr val="3465a4"/>
              </a:solidFill>
            </a:ln>
          </p:spPr>
          <p:style>
            <a:lnRef idx="0"/>
            <a:fillRef idx="0"/>
            <a:effectRef idx="0"/>
            <a:fontRef idx="minor"/>
          </p:style>
        </p:sp>
        <p:sp>
          <p:nvSpPr>
            <p:cNvPr id="82" name="CustomShape 33"/>
            <p:cNvSpPr/>
            <p:nvPr/>
          </p:nvSpPr>
          <p:spPr>
            <a:xfrm>
              <a:off x="2754000" y="5577840"/>
              <a:ext cx="91440" cy="91440"/>
            </a:xfrm>
            <a:prstGeom prst="ellipse">
              <a:avLst/>
            </a:prstGeom>
            <a:solidFill>
              <a:srgbClr val="808080"/>
            </a:solidFill>
            <a:ln>
              <a:solidFill>
                <a:srgbClr val="3465a4"/>
              </a:solidFill>
            </a:ln>
          </p:spPr>
          <p:style>
            <a:lnRef idx="0"/>
            <a:fillRef idx="0"/>
            <a:effectRef idx="0"/>
            <a:fontRef idx="minor"/>
          </p:style>
        </p:sp>
        <p:sp>
          <p:nvSpPr>
            <p:cNvPr id="83" name="CustomShape 34"/>
            <p:cNvSpPr/>
            <p:nvPr/>
          </p:nvSpPr>
          <p:spPr>
            <a:xfrm>
              <a:off x="3119760" y="5577840"/>
              <a:ext cx="91440" cy="91440"/>
            </a:xfrm>
            <a:prstGeom prst="ellipse">
              <a:avLst/>
            </a:prstGeom>
            <a:solidFill>
              <a:srgbClr val="808080"/>
            </a:solidFill>
            <a:ln>
              <a:solidFill>
                <a:srgbClr val="3465a4"/>
              </a:solidFill>
            </a:ln>
          </p:spPr>
          <p:style>
            <a:lnRef idx="0"/>
            <a:fillRef idx="0"/>
            <a:effectRef idx="0"/>
            <a:fontRef idx="minor"/>
          </p:style>
        </p:sp>
        <p:sp>
          <p:nvSpPr>
            <p:cNvPr id="84" name="CustomShape 35"/>
            <p:cNvSpPr/>
            <p:nvPr/>
          </p:nvSpPr>
          <p:spPr>
            <a:xfrm>
              <a:off x="321156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85" name="Group 36"/>
          <p:cNvGrpSpPr/>
          <p:nvPr/>
        </p:nvGrpSpPr>
        <p:grpSpPr>
          <a:xfrm>
            <a:off x="4217040" y="5303520"/>
            <a:ext cx="822960" cy="365760"/>
            <a:chOff x="4217040" y="5303520"/>
            <a:chExt cx="822960" cy="365760"/>
          </a:xfrm>
        </p:grpSpPr>
        <p:sp>
          <p:nvSpPr>
            <p:cNvPr id="86" name="CustomShape 37"/>
            <p:cNvSpPr/>
            <p:nvPr/>
          </p:nvSpPr>
          <p:spPr>
            <a:xfrm>
              <a:off x="421704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87" name="CustomShape 38"/>
            <p:cNvSpPr/>
            <p:nvPr/>
          </p:nvSpPr>
          <p:spPr>
            <a:xfrm>
              <a:off x="4308120" y="5577840"/>
              <a:ext cx="91440" cy="91440"/>
            </a:xfrm>
            <a:prstGeom prst="ellipse">
              <a:avLst/>
            </a:prstGeom>
            <a:solidFill>
              <a:srgbClr val="808080"/>
            </a:solidFill>
            <a:ln>
              <a:solidFill>
                <a:srgbClr val="3465a4"/>
              </a:solidFill>
            </a:ln>
          </p:spPr>
          <p:style>
            <a:lnRef idx="0"/>
            <a:fillRef idx="0"/>
            <a:effectRef idx="0"/>
            <a:fontRef idx="minor"/>
          </p:style>
        </p:sp>
        <p:sp>
          <p:nvSpPr>
            <p:cNvPr id="88" name="CustomShape 39"/>
            <p:cNvSpPr/>
            <p:nvPr/>
          </p:nvSpPr>
          <p:spPr>
            <a:xfrm>
              <a:off x="4399920" y="5577840"/>
              <a:ext cx="91440" cy="91440"/>
            </a:xfrm>
            <a:prstGeom prst="ellipse">
              <a:avLst/>
            </a:prstGeom>
            <a:solidFill>
              <a:srgbClr val="808080"/>
            </a:solidFill>
            <a:ln>
              <a:solidFill>
                <a:srgbClr val="3465a4"/>
              </a:solidFill>
            </a:ln>
          </p:spPr>
          <p:style>
            <a:lnRef idx="0"/>
            <a:fillRef idx="0"/>
            <a:effectRef idx="0"/>
            <a:fontRef idx="minor"/>
          </p:style>
        </p:sp>
        <p:sp>
          <p:nvSpPr>
            <p:cNvPr id="89" name="CustomShape 40"/>
            <p:cNvSpPr/>
            <p:nvPr/>
          </p:nvSpPr>
          <p:spPr>
            <a:xfrm>
              <a:off x="4765680" y="5577840"/>
              <a:ext cx="91440" cy="91440"/>
            </a:xfrm>
            <a:prstGeom prst="ellipse">
              <a:avLst/>
            </a:prstGeom>
            <a:solidFill>
              <a:srgbClr val="808080"/>
            </a:solidFill>
            <a:ln>
              <a:solidFill>
                <a:srgbClr val="3465a4"/>
              </a:solidFill>
            </a:ln>
          </p:spPr>
          <p:style>
            <a:lnRef idx="0"/>
            <a:fillRef idx="0"/>
            <a:effectRef idx="0"/>
            <a:fontRef idx="minor"/>
          </p:style>
        </p:sp>
        <p:sp>
          <p:nvSpPr>
            <p:cNvPr id="90" name="CustomShape 41"/>
            <p:cNvSpPr/>
            <p:nvPr/>
          </p:nvSpPr>
          <p:spPr>
            <a:xfrm>
              <a:off x="485748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91" name="Group 42"/>
          <p:cNvGrpSpPr/>
          <p:nvPr/>
        </p:nvGrpSpPr>
        <p:grpSpPr>
          <a:xfrm>
            <a:off x="5040000" y="5303520"/>
            <a:ext cx="822960" cy="365760"/>
            <a:chOff x="5040000" y="5303520"/>
            <a:chExt cx="822960" cy="365760"/>
          </a:xfrm>
        </p:grpSpPr>
        <p:sp>
          <p:nvSpPr>
            <p:cNvPr id="92" name="CustomShape 43"/>
            <p:cNvSpPr/>
            <p:nvPr/>
          </p:nvSpPr>
          <p:spPr>
            <a:xfrm>
              <a:off x="504000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93" name="CustomShape 44"/>
            <p:cNvSpPr/>
            <p:nvPr/>
          </p:nvSpPr>
          <p:spPr>
            <a:xfrm>
              <a:off x="5131080" y="5577840"/>
              <a:ext cx="91440" cy="91440"/>
            </a:xfrm>
            <a:prstGeom prst="ellipse">
              <a:avLst/>
            </a:prstGeom>
            <a:solidFill>
              <a:srgbClr val="808080"/>
            </a:solidFill>
            <a:ln>
              <a:solidFill>
                <a:srgbClr val="3465a4"/>
              </a:solidFill>
            </a:ln>
          </p:spPr>
          <p:style>
            <a:lnRef idx="0"/>
            <a:fillRef idx="0"/>
            <a:effectRef idx="0"/>
            <a:fontRef idx="minor"/>
          </p:style>
        </p:sp>
        <p:sp>
          <p:nvSpPr>
            <p:cNvPr id="94" name="CustomShape 45"/>
            <p:cNvSpPr/>
            <p:nvPr/>
          </p:nvSpPr>
          <p:spPr>
            <a:xfrm>
              <a:off x="5222880" y="5577840"/>
              <a:ext cx="91440" cy="91440"/>
            </a:xfrm>
            <a:prstGeom prst="ellipse">
              <a:avLst/>
            </a:prstGeom>
            <a:solidFill>
              <a:srgbClr val="808080"/>
            </a:solidFill>
            <a:ln>
              <a:solidFill>
                <a:srgbClr val="3465a4"/>
              </a:solidFill>
            </a:ln>
          </p:spPr>
          <p:style>
            <a:lnRef idx="0"/>
            <a:fillRef idx="0"/>
            <a:effectRef idx="0"/>
            <a:fontRef idx="minor"/>
          </p:style>
        </p:sp>
        <p:sp>
          <p:nvSpPr>
            <p:cNvPr id="95" name="CustomShape 46"/>
            <p:cNvSpPr/>
            <p:nvPr/>
          </p:nvSpPr>
          <p:spPr>
            <a:xfrm>
              <a:off x="5588640" y="5577840"/>
              <a:ext cx="91440" cy="91440"/>
            </a:xfrm>
            <a:prstGeom prst="ellipse">
              <a:avLst/>
            </a:prstGeom>
            <a:solidFill>
              <a:srgbClr val="808080"/>
            </a:solidFill>
            <a:ln>
              <a:solidFill>
                <a:srgbClr val="3465a4"/>
              </a:solidFill>
            </a:ln>
          </p:spPr>
          <p:style>
            <a:lnRef idx="0"/>
            <a:fillRef idx="0"/>
            <a:effectRef idx="0"/>
            <a:fontRef idx="minor"/>
          </p:style>
        </p:sp>
        <p:sp>
          <p:nvSpPr>
            <p:cNvPr id="96" name="CustomShape 47"/>
            <p:cNvSpPr/>
            <p:nvPr/>
          </p:nvSpPr>
          <p:spPr>
            <a:xfrm>
              <a:off x="568044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97" name="Group 48"/>
          <p:cNvGrpSpPr/>
          <p:nvPr/>
        </p:nvGrpSpPr>
        <p:grpSpPr>
          <a:xfrm>
            <a:off x="5862960" y="5303520"/>
            <a:ext cx="822960" cy="365760"/>
            <a:chOff x="5862960" y="5303520"/>
            <a:chExt cx="822960" cy="365760"/>
          </a:xfrm>
        </p:grpSpPr>
        <p:sp>
          <p:nvSpPr>
            <p:cNvPr id="98" name="CustomShape 49"/>
            <p:cNvSpPr/>
            <p:nvPr/>
          </p:nvSpPr>
          <p:spPr>
            <a:xfrm>
              <a:off x="586296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99" name="CustomShape 50"/>
            <p:cNvSpPr/>
            <p:nvPr/>
          </p:nvSpPr>
          <p:spPr>
            <a:xfrm>
              <a:off x="5954040" y="5577840"/>
              <a:ext cx="91440" cy="91440"/>
            </a:xfrm>
            <a:prstGeom prst="ellipse">
              <a:avLst/>
            </a:prstGeom>
            <a:solidFill>
              <a:srgbClr val="808080"/>
            </a:solidFill>
            <a:ln>
              <a:solidFill>
                <a:srgbClr val="3465a4"/>
              </a:solidFill>
            </a:ln>
          </p:spPr>
          <p:style>
            <a:lnRef idx="0"/>
            <a:fillRef idx="0"/>
            <a:effectRef idx="0"/>
            <a:fontRef idx="minor"/>
          </p:style>
        </p:sp>
        <p:sp>
          <p:nvSpPr>
            <p:cNvPr id="100" name="CustomShape 51"/>
            <p:cNvSpPr/>
            <p:nvPr/>
          </p:nvSpPr>
          <p:spPr>
            <a:xfrm>
              <a:off x="6045840" y="5577840"/>
              <a:ext cx="91440" cy="91440"/>
            </a:xfrm>
            <a:prstGeom prst="ellipse">
              <a:avLst/>
            </a:prstGeom>
            <a:solidFill>
              <a:srgbClr val="808080"/>
            </a:solidFill>
            <a:ln>
              <a:solidFill>
                <a:srgbClr val="3465a4"/>
              </a:solidFill>
            </a:ln>
          </p:spPr>
          <p:style>
            <a:lnRef idx="0"/>
            <a:fillRef idx="0"/>
            <a:effectRef idx="0"/>
            <a:fontRef idx="minor"/>
          </p:style>
        </p:sp>
        <p:sp>
          <p:nvSpPr>
            <p:cNvPr id="101" name="CustomShape 52"/>
            <p:cNvSpPr/>
            <p:nvPr/>
          </p:nvSpPr>
          <p:spPr>
            <a:xfrm>
              <a:off x="6411600" y="5577840"/>
              <a:ext cx="91440" cy="91440"/>
            </a:xfrm>
            <a:prstGeom prst="ellipse">
              <a:avLst/>
            </a:prstGeom>
            <a:solidFill>
              <a:srgbClr val="808080"/>
            </a:solidFill>
            <a:ln>
              <a:solidFill>
                <a:srgbClr val="3465a4"/>
              </a:solidFill>
            </a:ln>
          </p:spPr>
          <p:style>
            <a:lnRef idx="0"/>
            <a:fillRef idx="0"/>
            <a:effectRef idx="0"/>
            <a:fontRef idx="minor"/>
          </p:style>
        </p:sp>
        <p:sp>
          <p:nvSpPr>
            <p:cNvPr id="102" name="CustomShape 53"/>
            <p:cNvSpPr/>
            <p:nvPr/>
          </p:nvSpPr>
          <p:spPr>
            <a:xfrm>
              <a:off x="650340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103" name="Group 54"/>
          <p:cNvGrpSpPr/>
          <p:nvPr/>
        </p:nvGrpSpPr>
        <p:grpSpPr>
          <a:xfrm>
            <a:off x="6675120" y="5303520"/>
            <a:ext cx="822960" cy="365760"/>
            <a:chOff x="6675120" y="5303520"/>
            <a:chExt cx="822960" cy="365760"/>
          </a:xfrm>
        </p:grpSpPr>
        <p:sp>
          <p:nvSpPr>
            <p:cNvPr id="104" name="CustomShape 55"/>
            <p:cNvSpPr/>
            <p:nvPr/>
          </p:nvSpPr>
          <p:spPr>
            <a:xfrm>
              <a:off x="667512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105" name="CustomShape 56"/>
            <p:cNvSpPr/>
            <p:nvPr/>
          </p:nvSpPr>
          <p:spPr>
            <a:xfrm>
              <a:off x="6766200" y="5577840"/>
              <a:ext cx="91440" cy="91440"/>
            </a:xfrm>
            <a:prstGeom prst="ellipse">
              <a:avLst/>
            </a:prstGeom>
            <a:solidFill>
              <a:srgbClr val="808080"/>
            </a:solidFill>
            <a:ln>
              <a:solidFill>
                <a:srgbClr val="3465a4"/>
              </a:solidFill>
            </a:ln>
          </p:spPr>
          <p:style>
            <a:lnRef idx="0"/>
            <a:fillRef idx="0"/>
            <a:effectRef idx="0"/>
            <a:fontRef idx="minor"/>
          </p:style>
        </p:sp>
        <p:sp>
          <p:nvSpPr>
            <p:cNvPr id="106" name="CustomShape 57"/>
            <p:cNvSpPr/>
            <p:nvPr/>
          </p:nvSpPr>
          <p:spPr>
            <a:xfrm>
              <a:off x="6858000" y="5577840"/>
              <a:ext cx="91440" cy="91440"/>
            </a:xfrm>
            <a:prstGeom prst="ellipse">
              <a:avLst/>
            </a:prstGeom>
            <a:solidFill>
              <a:srgbClr val="808080"/>
            </a:solidFill>
            <a:ln>
              <a:solidFill>
                <a:srgbClr val="3465a4"/>
              </a:solidFill>
            </a:ln>
          </p:spPr>
          <p:style>
            <a:lnRef idx="0"/>
            <a:fillRef idx="0"/>
            <a:effectRef idx="0"/>
            <a:fontRef idx="minor"/>
          </p:style>
        </p:sp>
        <p:sp>
          <p:nvSpPr>
            <p:cNvPr id="107" name="CustomShape 58"/>
            <p:cNvSpPr/>
            <p:nvPr/>
          </p:nvSpPr>
          <p:spPr>
            <a:xfrm>
              <a:off x="7223760" y="5577840"/>
              <a:ext cx="91440" cy="91440"/>
            </a:xfrm>
            <a:prstGeom prst="ellipse">
              <a:avLst/>
            </a:prstGeom>
            <a:solidFill>
              <a:srgbClr val="808080"/>
            </a:solidFill>
            <a:ln>
              <a:solidFill>
                <a:srgbClr val="3465a4"/>
              </a:solidFill>
            </a:ln>
          </p:spPr>
          <p:style>
            <a:lnRef idx="0"/>
            <a:fillRef idx="0"/>
            <a:effectRef idx="0"/>
            <a:fontRef idx="minor"/>
          </p:style>
        </p:sp>
        <p:sp>
          <p:nvSpPr>
            <p:cNvPr id="108" name="CustomShape 59"/>
            <p:cNvSpPr/>
            <p:nvPr/>
          </p:nvSpPr>
          <p:spPr>
            <a:xfrm>
              <a:off x="7315560" y="5577840"/>
              <a:ext cx="91440" cy="91440"/>
            </a:xfrm>
            <a:prstGeom prst="ellipse">
              <a:avLst/>
            </a:prstGeom>
            <a:solidFill>
              <a:srgbClr val="808080"/>
            </a:solidFill>
            <a:ln>
              <a:solidFill>
                <a:srgbClr val="3465a4"/>
              </a:solidFill>
            </a:ln>
          </p:spPr>
          <p:style>
            <a:lnRef idx="0"/>
            <a:fillRef idx="0"/>
            <a:effectRef idx="0"/>
            <a:fontRef idx="minor"/>
          </p:style>
        </p:sp>
      </p:grpSp>
      <p:sp>
        <p:nvSpPr>
          <p:cNvPr id="109" name="TextShape 60"/>
          <p:cNvSpPr txBox="1"/>
          <p:nvPr/>
        </p:nvSpPr>
        <p:spPr>
          <a:xfrm>
            <a:off x="685800" y="1981080"/>
            <a:ext cx="7772400" cy="4114800"/>
          </a:xfrm>
          <a:prstGeom prst="rect">
            <a:avLst/>
          </a:prstGeom>
          <a:noFill/>
          <a:ln>
            <a:noFill/>
          </a:ln>
        </p:spPr>
        <p:txBody>
          <a:bodyPr lIns="0" rIns="0" tIns="0" bIns="0">
            <a:noAutofit/>
          </a:bodyPr>
          <a:p>
            <a:pPr marL="216000" indent="-216000">
              <a:spcBef>
                <a:spcPts val="799"/>
              </a:spcBef>
              <a:buClr>
                <a:srgbClr val="000000"/>
              </a:buClr>
              <a:buSzPct val="45000"/>
              <a:buFont typeface="Wingdings" charset="2"/>
              <a:buChar char=""/>
            </a:pPr>
            <a:r>
              <a:rPr b="0" lang="en-US" sz="3200" spc="-1" strike="noStrike">
                <a:solidFill>
                  <a:srgbClr val="000000"/>
                </a:solidFill>
                <a:latin typeface="Arial"/>
              </a:rPr>
              <a:t>Radios are associated when train is assembled</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TextShape 1"/>
          <p:cNvSpPr txBox="1"/>
          <p:nvPr/>
        </p:nvSpPr>
        <p:spPr>
          <a:xfrm>
            <a:off x="685800" y="685440"/>
            <a:ext cx="7772400" cy="1066680"/>
          </a:xfrm>
          <a:prstGeom prst="rect">
            <a:avLst/>
          </a:prstGeom>
          <a:noFill/>
          <a:ln>
            <a:noFill/>
          </a:ln>
        </p:spPr>
        <p:txBody>
          <a:bodyPr lIns="92160" rIns="92160" tIns="46080" bIns="46080" anchor="ctr">
            <a:noAutofit/>
          </a:bodyPr>
          <a:p>
            <a:pPr algn="ctr"/>
            <a:r>
              <a:rPr b="0" lang="en-US" sz="3600" spc="-1" strike="noStrike">
                <a:solidFill>
                  <a:srgbClr val="000000"/>
                </a:solidFill>
                <a:latin typeface="Times New Roman"/>
              </a:rPr>
              <a:t>Distributed Power and End of Train</a:t>
            </a:r>
            <a:endParaRPr b="0" lang="en-US" sz="3600" spc="-1" strike="noStrike">
              <a:solidFill>
                <a:srgbClr val="000000"/>
              </a:solidFill>
              <a:latin typeface="Times New Roman"/>
            </a:endParaRPr>
          </a:p>
        </p:txBody>
      </p:sp>
      <p:grpSp>
        <p:nvGrpSpPr>
          <p:cNvPr id="111" name="Group 2"/>
          <p:cNvGrpSpPr/>
          <p:nvPr/>
        </p:nvGrpSpPr>
        <p:grpSpPr>
          <a:xfrm>
            <a:off x="914400" y="5120640"/>
            <a:ext cx="822960" cy="548640"/>
            <a:chOff x="914400" y="5120640"/>
            <a:chExt cx="822960" cy="548640"/>
          </a:xfrm>
        </p:grpSpPr>
        <p:grpSp>
          <p:nvGrpSpPr>
            <p:cNvPr id="112" name="Group 3"/>
            <p:cNvGrpSpPr/>
            <p:nvPr/>
          </p:nvGrpSpPr>
          <p:grpSpPr>
            <a:xfrm>
              <a:off x="914400" y="5303520"/>
              <a:ext cx="822960" cy="365760"/>
              <a:chOff x="914400" y="5303520"/>
              <a:chExt cx="822960" cy="365760"/>
            </a:xfrm>
          </p:grpSpPr>
          <p:sp>
            <p:nvSpPr>
              <p:cNvPr id="113" name="CustomShape 4"/>
              <p:cNvSpPr/>
              <p:nvPr/>
            </p:nvSpPr>
            <p:spPr>
              <a:xfrm>
                <a:off x="91440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ffbf00"/>
              </a:solidFill>
              <a:ln>
                <a:solidFill>
                  <a:srgbClr val="3465a4"/>
                </a:solidFill>
              </a:ln>
            </p:spPr>
            <p:style>
              <a:lnRef idx="0"/>
              <a:fillRef idx="0"/>
              <a:effectRef idx="0"/>
              <a:fontRef idx="minor"/>
            </p:style>
          </p:sp>
          <p:sp>
            <p:nvSpPr>
              <p:cNvPr id="114" name="CustomShape 5"/>
              <p:cNvSpPr/>
              <p:nvPr/>
            </p:nvSpPr>
            <p:spPr>
              <a:xfrm>
                <a:off x="1005480" y="5577840"/>
                <a:ext cx="91440" cy="91440"/>
              </a:xfrm>
              <a:prstGeom prst="ellipse">
                <a:avLst/>
              </a:prstGeom>
              <a:solidFill>
                <a:srgbClr val="808080"/>
              </a:solidFill>
              <a:ln>
                <a:solidFill>
                  <a:srgbClr val="3465a4"/>
                </a:solidFill>
              </a:ln>
            </p:spPr>
            <p:style>
              <a:lnRef idx="0"/>
              <a:fillRef idx="0"/>
              <a:effectRef idx="0"/>
              <a:fontRef idx="minor"/>
            </p:style>
          </p:sp>
          <p:sp>
            <p:nvSpPr>
              <p:cNvPr id="115" name="CustomShape 6"/>
              <p:cNvSpPr/>
              <p:nvPr/>
            </p:nvSpPr>
            <p:spPr>
              <a:xfrm>
                <a:off x="1097280" y="5577840"/>
                <a:ext cx="91440" cy="91440"/>
              </a:xfrm>
              <a:prstGeom prst="ellipse">
                <a:avLst/>
              </a:prstGeom>
              <a:solidFill>
                <a:srgbClr val="808080"/>
              </a:solidFill>
              <a:ln>
                <a:solidFill>
                  <a:srgbClr val="3465a4"/>
                </a:solidFill>
              </a:ln>
            </p:spPr>
            <p:style>
              <a:lnRef idx="0"/>
              <a:fillRef idx="0"/>
              <a:effectRef idx="0"/>
              <a:fontRef idx="minor"/>
            </p:style>
          </p:sp>
          <p:sp>
            <p:nvSpPr>
              <p:cNvPr id="116" name="CustomShape 7"/>
              <p:cNvSpPr/>
              <p:nvPr/>
            </p:nvSpPr>
            <p:spPr>
              <a:xfrm>
                <a:off x="1463040" y="5577840"/>
                <a:ext cx="91440" cy="91440"/>
              </a:xfrm>
              <a:prstGeom prst="ellipse">
                <a:avLst/>
              </a:prstGeom>
              <a:solidFill>
                <a:srgbClr val="808080"/>
              </a:solidFill>
              <a:ln>
                <a:solidFill>
                  <a:srgbClr val="3465a4"/>
                </a:solidFill>
              </a:ln>
            </p:spPr>
            <p:style>
              <a:lnRef idx="0"/>
              <a:fillRef idx="0"/>
              <a:effectRef idx="0"/>
              <a:fontRef idx="minor"/>
            </p:style>
          </p:sp>
          <p:sp>
            <p:nvSpPr>
              <p:cNvPr id="117" name="CustomShape 8"/>
              <p:cNvSpPr/>
              <p:nvPr/>
            </p:nvSpPr>
            <p:spPr>
              <a:xfrm>
                <a:off x="1554840" y="5577840"/>
                <a:ext cx="91440" cy="91440"/>
              </a:xfrm>
              <a:prstGeom prst="ellipse">
                <a:avLst/>
              </a:prstGeom>
              <a:solidFill>
                <a:srgbClr val="808080"/>
              </a:solidFill>
              <a:ln>
                <a:solidFill>
                  <a:srgbClr val="3465a4"/>
                </a:solidFill>
              </a:ln>
            </p:spPr>
            <p:style>
              <a:lnRef idx="0"/>
              <a:fillRef idx="0"/>
              <a:effectRef idx="0"/>
              <a:fontRef idx="minor"/>
            </p:style>
          </p:sp>
        </p:grpSp>
        <p:sp>
          <p:nvSpPr>
            <p:cNvPr id="118" name="Line 9"/>
            <p:cNvSpPr/>
            <p:nvPr/>
          </p:nvSpPr>
          <p:spPr>
            <a:xfrm flipV="1">
              <a:off x="1005840" y="5120640"/>
              <a:ext cx="0" cy="182880"/>
            </a:xfrm>
            <a:prstGeom prst="line">
              <a:avLst/>
            </a:prstGeom>
            <a:ln w="10080">
              <a:solidFill>
                <a:srgbClr val="000000"/>
              </a:solidFill>
              <a:round/>
              <a:tailEnd len="med" type="triangle" w="med"/>
            </a:ln>
          </p:spPr>
          <p:style>
            <a:lnRef idx="0"/>
            <a:fillRef idx="0"/>
            <a:effectRef idx="0"/>
            <a:fontRef idx="minor"/>
          </p:style>
        </p:sp>
      </p:grpSp>
      <p:grpSp>
        <p:nvGrpSpPr>
          <p:cNvPr id="119" name="Group 10"/>
          <p:cNvGrpSpPr/>
          <p:nvPr/>
        </p:nvGrpSpPr>
        <p:grpSpPr>
          <a:xfrm>
            <a:off x="1748160" y="5303520"/>
            <a:ext cx="822960" cy="365760"/>
            <a:chOff x="1748160" y="5303520"/>
            <a:chExt cx="822960" cy="365760"/>
          </a:xfrm>
        </p:grpSpPr>
        <p:sp>
          <p:nvSpPr>
            <p:cNvPr id="120" name="CustomShape 11"/>
            <p:cNvSpPr/>
            <p:nvPr/>
          </p:nvSpPr>
          <p:spPr>
            <a:xfrm>
              <a:off x="174816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ffbf00"/>
            </a:solidFill>
            <a:ln>
              <a:solidFill>
                <a:srgbClr val="3465a4"/>
              </a:solidFill>
            </a:ln>
          </p:spPr>
          <p:style>
            <a:lnRef idx="0"/>
            <a:fillRef idx="0"/>
            <a:effectRef idx="0"/>
            <a:fontRef idx="minor"/>
          </p:style>
        </p:sp>
        <p:sp>
          <p:nvSpPr>
            <p:cNvPr id="121" name="CustomShape 12"/>
            <p:cNvSpPr/>
            <p:nvPr/>
          </p:nvSpPr>
          <p:spPr>
            <a:xfrm>
              <a:off x="1839240" y="5577840"/>
              <a:ext cx="91440" cy="91440"/>
            </a:xfrm>
            <a:prstGeom prst="ellipse">
              <a:avLst/>
            </a:prstGeom>
            <a:solidFill>
              <a:srgbClr val="808080"/>
            </a:solidFill>
            <a:ln>
              <a:solidFill>
                <a:srgbClr val="3465a4"/>
              </a:solidFill>
            </a:ln>
          </p:spPr>
          <p:style>
            <a:lnRef idx="0"/>
            <a:fillRef idx="0"/>
            <a:effectRef idx="0"/>
            <a:fontRef idx="minor"/>
          </p:style>
        </p:sp>
        <p:sp>
          <p:nvSpPr>
            <p:cNvPr id="122" name="CustomShape 13"/>
            <p:cNvSpPr/>
            <p:nvPr/>
          </p:nvSpPr>
          <p:spPr>
            <a:xfrm>
              <a:off x="1931040" y="5577840"/>
              <a:ext cx="91440" cy="91440"/>
            </a:xfrm>
            <a:prstGeom prst="ellipse">
              <a:avLst/>
            </a:prstGeom>
            <a:solidFill>
              <a:srgbClr val="808080"/>
            </a:solidFill>
            <a:ln>
              <a:solidFill>
                <a:srgbClr val="3465a4"/>
              </a:solidFill>
            </a:ln>
          </p:spPr>
          <p:style>
            <a:lnRef idx="0"/>
            <a:fillRef idx="0"/>
            <a:effectRef idx="0"/>
            <a:fontRef idx="minor"/>
          </p:style>
        </p:sp>
        <p:sp>
          <p:nvSpPr>
            <p:cNvPr id="123" name="CustomShape 14"/>
            <p:cNvSpPr/>
            <p:nvPr/>
          </p:nvSpPr>
          <p:spPr>
            <a:xfrm>
              <a:off x="2296800" y="5577840"/>
              <a:ext cx="91440" cy="91440"/>
            </a:xfrm>
            <a:prstGeom prst="ellipse">
              <a:avLst/>
            </a:prstGeom>
            <a:solidFill>
              <a:srgbClr val="808080"/>
            </a:solidFill>
            <a:ln>
              <a:solidFill>
                <a:srgbClr val="3465a4"/>
              </a:solidFill>
            </a:ln>
          </p:spPr>
          <p:style>
            <a:lnRef idx="0"/>
            <a:fillRef idx="0"/>
            <a:effectRef idx="0"/>
            <a:fontRef idx="minor"/>
          </p:style>
        </p:sp>
        <p:sp>
          <p:nvSpPr>
            <p:cNvPr id="124" name="CustomShape 15"/>
            <p:cNvSpPr/>
            <p:nvPr/>
          </p:nvSpPr>
          <p:spPr>
            <a:xfrm>
              <a:off x="238860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125" name="Group 16"/>
          <p:cNvGrpSpPr/>
          <p:nvPr/>
        </p:nvGrpSpPr>
        <p:grpSpPr>
          <a:xfrm>
            <a:off x="3394080" y="5303520"/>
            <a:ext cx="822960" cy="365760"/>
            <a:chOff x="3394080" y="5303520"/>
            <a:chExt cx="822960" cy="365760"/>
          </a:xfrm>
        </p:grpSpPr>
        <p:sp>
          <p:nvSpPr>
            <p:cNvPr id="126" name="CustomShape 17"/>
            <p:cNvSpPr/>
            <p:nvPr/>
          </p:nvSpPr>
          <p:spPr>
            <a:xfrm>
              <a:off x="339408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127" name="CustomShape 18"/>
            <p:cNvSpPr/>
            <p:nvPr/>
          </p:nvSpPr>
          <p:spPr>
            <a:xfrm>
              <a:off x="3485160" y="5577840"/>
              <a:ext cx="91440" cy="91440"/>
            </a:xfrm>
            <a:prstGeom prst="ellipse">
              <a:avLst/>
            </a:prstGeom>
            <a:solidFill>
              <a:srgbClr val="808080"/>
            </a:solidFill>
            <a:ln>
              <a:solidFill>
                <a:srgbClr val="3465a4"/>
              </a:solidFill>
            </a:ln>
          </p:spPr>
          <p:style>
            <a:lnRef idx="0"/>
            <a:fillRef idx="0"/>
            <a:effectRef idx="0"/>
            <a:fontRef idx="minor"/>
          </p:style>
        </p:sp>
        <p:sp>
          <p:nvSpPr>
            <p:cNvPr id="128" name="CustomShape 19"/>
            <p:cNvSpPr/>
            <p:nvPr/>
          </p:nvSpPr>
          <p:spPr>
            <a:xfrm>
              <a:off x="3576960" y="5577840"/>
              <a:ext cx="91440" cy="91440"/>
            </a:xfrm>
            <a:prstGeom prst="ellipse">
              <a:avLst/>
            </a:prstGeom>
            <a:solidFill>
              <a:srgbClr val="808080"/>
            </a:solidFill>
            <a:ln>
              <a:solidFill>
                <a:srgbClr val="3465a4"/>
              </a:solidFill>
            </a:ln>
          </p:spPr>
          <p:style>
            <a:lnRef idx="0"/>
            <a:fillRef idx="0"/>
            <a:effectRef idx="0"/>
            <a:fontRef idx="minor"/>
          </p:style>
        </p:sp>
        <p:sp>
          <p:nvSpPr>
            <p:cNvPr id="129" name="CustomShape 20"/>
            <p:cNvSpPr/>
            <p:nvPr/>
          </p:nvSpPr>
          <p:spPr>
            <a:xfrm>
              <a:off x="3942720" y="5577840"/>
              <a:ext cx="91440" cy="91440"/>
            </a:xfrm>
            <a:prstGeom prst="ellipse">
              <a:avLst/>
            </a:prstGeom>
            <a:solidFill>
              <a:srgbClr val="808080"/>
            </a:solidFill>
            <a:ln>
              <a:solidFill>
                <a:srgbClr val="3465a4"/>
              </a:solidFill>
            </a:ln>
          </p:spPr>
          <p:style>
            <a:lnRef idx="0"/>
            <a:fillRef idx="0"/>
            <a:effectRef idx="0"/>
            <a:fontRef idx="minor"/>
          </p:style>
        </p:sp>
        <p:sp>
          <p:nvSpPr>
            <p:cNvPr id="130" name="CustomShape 21"/>
            <p:cNvSpPr/>
            <p:nvPr/>
          </p:nvSpPr>
          <p:spPr>
            <a:xfrm>
              <a:off x="403452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131" name="Group 22"/>
          <p:cNvGrpSpPr/>
          <p:nvPr/>
        </p:nvGrpSpPr>
        <p:grpSpPr>
          <a:xfrm>
            <a:off x="7498080" y="5120640"/>
            <a:ext cx="822960" cy="548640"/>
            <a:chOff x="7498080" y="5120640"/>
            <a:chExt cx="822960" cy="548640"/>
          </a:xfrm>
        </p:grpSpPr>
        <p:grpSp>
          <p:nvGrpSpPr>
            <p:cNvPr id="132" name="Group 23"/>
            <p:cNvGrpSpPr/>
            <p:nvPr/>
          </p:nvGrpSpPr>
          <p:grpSpPr>
            <a:xfrm>
              <a:off x="7498080" y="5303520"/>
              <a:ext cx="822960" cy="365760"/>
              <a:chOff x="7498080" y="5303520"/>
              <a:chExt cx="822960" cy="365760"/>
            </a:xfrm>
          </p:grpSpPr>
          <p:sp>
            <p:nvSpPr>
              <p:cNvPr id="133" name="CustomShape 24"/>
              <p:cNvSpPr/>
              <p:nvPr/>
            </p:nvSpPr>
            <p:spPr>
              <a:xfrm>
                <a:off x="7498080" y="5303520"/>
                <a:ext cx="822960" cy="274320"/>
              </a:xfrm>
              <a:custGeom>
                <a:avLst/>
                <a:gdLst/>
                <a:ahLst/>
                <a:rect l="0" t="0" r="r" b="b"/>
                <a:pathLst>
                  <a:path w="2288" h="764">
                    <a:moveTo>
                      <a:pt x="2160" y="0"/>
                    </a:moveTo>
                    <a:lnTo>
                      <a:pt x="2160" y="0"/>
                    </a:lnTo>
                    <a:cubicBezTo>
                      <a:pt x="2182" y="0"/>
                      <a:pt x="2204" y="6"/>
                      <a:pt x="2223" y="17"/>
                    </a:cubicBezTo>
                    <a:cubicBezTo>
                      <a:pt x="2243" y="28"/>
                      <a:pt x="2259" y="44"/>
                      <a:pt x="2270" y="64"/>
                    </a:cubicBezTo>
                    <a:cubicBezTo>
                      <a:pt x="2281" y="83"/>
                      <a:pt x="2287" y="105"/>
                      <a:pt x="2287" y="127"/>
                    </a:cubicBezTo>
                    <a:lnTo>
                      <a:pt x="2287" y="635"/>
                    </a:lnTo>
                    <a:lnTo>
                      <a:pt x="2287" y="636"/>
                    </a:lnTo>
                    <a:cubicBezTo>
                      <a:pt x="2287" y="658"/>
                      <a:pt x="2281" y="680"/>
                      <a:pt x="2270" y="699"/>
                    </a:cubicBezTo>
                    <a:cubicBezTo>
                      <a:pt x="2259" y="719"/>
                      <a:pt x="2243" y="735"/>
                      <a:pt x="2223" y="746"/>
                    </a:cubicBezTo>
                    <a:cubicBezTo>
                      <a:pt x="2204" y="757"/>
                      <a:pt x="2182" y="763"/>
                      <a:pt x="2160" y="763"/>
                    </a:cubicBezTo>
                    <a:lnTo>
                      <a:pt x="128" y="763"/>
                    </a:lnTo>
                    <a:lnTo>
                      <a:pt x="127" y="763"/>
                    </a:lnTo>
                    <a:cubicBezTo>
                      <a:pt x="105" y="763"/>
                      <a:pt x="83" y="757"/>
                      <a:pt x="64" y="746"/>
                    </a:cubicBezTo>
                    <a:cubicBezTo>
                      <a:pt x="44" y="735"/>
                      <a:pt x="28" y="719"/>
                      <a:pt x="17" y="699"/>
                    </a:cubicBezTo>
                    <a:cubicBezTo>
                      <a:pt x="6" y="680"/>
                      <a:pt x="0" y="658"/>
                      <a:pt x="0" y="636"/>
                    </a:cubicBezTo>
                    <a:lnTo>
                      <a:pt x="0" y="127"/>
                    </a:lnTo>
                    <a:lnTo>
                      <a:pt x="0" y="127"/>
                    </a:lnTo>
                    <a:lnTo>
                      <a:pt x="0" y="127"/>
                    </a:lnTo>
                    <a:cubicBezTo>
                      <a:pt x="0" y="105"/>
                      <a:pt x="6" y="83"/>
                      <a:pt x="17" y="64"/>
                    </a:cubicBezTo>
                    <a:cubicBezTo>
                      <a:pt x="28" y="44"/>
                      <a:pt x="44" y="28"/>
                      <a:pt x="64" y="17"/>
                    </a:cubicBezTo>
                    <a:cubicBezTo>
                      <a:pt x="83" y="6"/>
                      <a:pt x="105" y="0"/>
                      <a:pt x="127" y="0"/>
                    </a:cubicBezTo>
                    <a:lnTo>
                      <a:pt x="2160" y="0"/>
                    </a:lnTo>
                  </a:path>
                </a:pathLst>
              </a:custGeom>
              <a:solidFill>
                <a:srgbClr val="ffbf00"/>
              </a:solidFill>
              <a:ln>
                <a:solidFill>
                  <a:srgbClr val="3465a4"/>
                </a:solidFill>
              </a:ln>
            </p:spPr>
            <p:style>
              <a:lnRef idx="0"/>
              <a:fillRef idx="0"/>
              <a:effectRef idx="0"/>
              <a:fontRef idx="minor"/>
            </p:style>
          </p:sp>
          <p:sp>
            <p:nvSpPr>
              <p:cNvPr id="134" name="CustomShape 25"/>
              <p:cNvSpPr/>
              <p:nvPr/>
            </p:nvSpPr>
            <p:spPr>
              <a:xfrm flipH="1">
                <a:off x="8138520" y="5577840"/>
                <a:ext cx="91440" cy="91440"/>
              </a:xfrm>
              <a:prstGeom prst="ellipse">
                <a:avLst/>
              </a:prstGeom>
              <a:solidFill>
                <a:srgbClr val="808080"/>
              </a:solidFill>
              <a:ln>
                <a:solidFill>
                  <a:srgbClr val="3465a4"/>
                </a:solidFill>
              </a:ln>
            </p:spPr>
            <p:style>
              <a:lnRef idx="0"/>
              <a:fillRef idx="0"/>
              <a:effectRef idx="0"/>
              <a:fontRef idx="minor"/>
            </p:style>
          </p:sp>
          <p:sp>
            <p:nvSpPr>
              <p:cNvPr id="135" name="CustomShape 26"/>
              <p:cNvSpPr/>
              <p:nvPr/>
            </p:nvSpPr>
            <p:spPr>
              <a:xfrm flipH="1">
                <a:off x="8046720" y="5577840"/>
                <a:ext cx="91440" cy="91440"/>
              </a:xfrm>
              <a:prstGeom prst="ellipse">
                <a:avLst/>
              </a:prstGeom>
              <a:solidFill>
                <a:srgbClr val="808080"/>
              </a:solidFill>
              <a:ln>
                <a:solidFill>
                  <a:srgbClr val="3465a4"/>
                </a:solidFill>
              </a:ln>
            </p:spPr>
            <p:style>
              <a:lnRef idx="0"/>
              <a:fillRef idx="0"/>
              <a:effectRef idx="0"/>
              <a:fontRef idx="minor"/>
            </p:style>
          </p:sp>
          <p:sp>
            <p:nvSpPr>
              <p:cNvPr id="136" name="CustomShape 27"/>
              <p:cNvSpPr/>
              <p:nvPr/>
            </p:nvSpPr>
            <p:spPr>
              <a:xfrm flipH="1">
                <a:off x="7680960" y="5577840"/>
                <a:ext cx="91440" cy="91440"/>
              </a:xfrm>
              <a:prstGeom prst="ellipse">
                <a:avLst/>
              </a:prstGeom>
              <a:solidFill>
                <a:srgbClr val="808080"/>
              </a:solidFill>
              <a:ln>
                <a:solidFill>
                  <a:srgbClr val="3465a4"/>
                </a:solidFill>
              </a:ln>
            </p:spPr>
            <p:style>
              <a:lnRef idx="0"/>
              <a:fillRef idx="0"/>
              <a:effectRef idx="0"/>
              <a:fontRef idx="minor"/>
            </p:style>
          </p:sp>
          <p:sp>
            <p:nvSpPr>
              <p:cNvPr id="137" name="CustomShape 28"/>
              <p:cNvSpPr/>
              <p:nvPr/>
            </p:nvSpPr>
            <p:spPr>
              <a:xfrm flipH="1">
                <a:off x="7589160" y="5577840"/>
                <a:ext cx="91440" cy="91440"/>
              </a:xfrm>
              <a:prstGeom prst="ellipse">
                <a:avLst/>
              </a:prstGeom>
              <a:solidFill>
                <a:srgbClr val="808080"/>
              </a:solidFill>
              <a:ln>
                <a:solidFill>
                  <a:srgbClr val="3465a4"/>
                </a:solidFill>
              </a:ln>
            </p:spPr>
            <p:style>
              <a:lnRef idx="0"/>
              <a:fillRef idx="0"/>
              <a:effectRef idx="0"/>
              <a:fontRef idx="minor"/>
            </p:style>
          </p:sp>
        </p:grpSp>
        <p:sp>
          <p:nvSpPr>
            <p:cNvPr id="138" name="Line 29"/>
            <p:cNvSpPr/>
            <p:nvPr/>
          </p:nvSpPr>
          <p:spPr>
            <a:xfrm flipV="1">
              <a:off x="8229600" y="5120640"/>
              <a:ext cx="0" cy="182880"/>
            </a:xfrm>
            <a:prstGeom prst="line">
              <a:avLst/>
            </a:prstGeom>
            <a:ln w="10080">
              <a:solidFill>
                <a:srgbClr val="000000"/>
              </a:solidFill>
              <a:round/>
              <a:tailEnd len="med" type="triangle" w="med"/>
            </a:ln>
          </p:spPr>
          <p:style>
            <a:lnRef idx="0"/>
            <a:fillRef idx="0"/>
            <a:effectRef idx="0"/>
            <a:fontRef idx="minor"/>
          </p:style>
        </p:sp>
      </p:grpSp>
      <p:grpSp>
        <p:nvGrpSpPr>
          <p:cNvPr id="139" name="Group 30"/>
          <p:cNvGrpSpPr/>
          <p:nvPr/>
        </p:nvGrpSpPr>
        <p:grpSpPr>
          <a:xfrm>
            <a:off x="2571120" y="5303520"/>
            <a:ext cx="822960" cy="365760"/>
            <a:chOff x="2571120" y="5303520"/>
            <a:chExt cx="822960" cy="365760"/>
          </a:xfrm>
        </p:grpSpPr>
        <p:sp>
          <p:nvSpPr>
            <p:cNvPr id="140" name="CustomShape 31"/>
            <p:cNvSpPr/>
            <p:nvPr/>
          </p:nvSpPr>
          <p:spPr>
            <a:xfrm>
              <a:off x="257112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141" name="CustomShape 32"/>
            <p:cNvSpPr/>
            <p:nvPr/>
          </p:nvSpPr>
          <p:spPr>
            <a:xfrm>
              <a:off x="2662200" y="5577840"/>
              <a:ext cx="91440" cy="91440"/>
            </a:xfrm>
            <a:prstGeom prst="ellipse">
              <a:avLst/>
            </a:prstGeom>
            <a:solidFill>
              <a:srgbClr val="808080"/>
            </a:solidFill>
            <a:ln>
              <a:solidFill>
                <a:srgbClr val="3465a4"/>
              </a:solidFill>
            </a:ln>
          </p:spPr>
          <p:style>
            <a:lnRef idx="0"/>
            <a:fillRef idx="0"/>
            <a:effectRef idx="0"/>
            <a:fontRef idx="minor"/>
          </p:style>
        </p:sp>
        <p:sp>
          <p:nvSpPr>
            <p:cNvPr id="142" name="CustomShape 33"/>
            <p:cNvSpPr/>
            <p:nvPr/>
          </p:nvSpPr>
          <p:spPr>
            <a:xfrm>
              <a:off x="2754000" y="5577840"/>
              <a:ext cx="91440" cy="91440"/>
            </a:xfrm>
            <a:prstGeom prst="ellipse">
              <a:avLst/>
            </a:prstGeom>
            <a:solidFill>
              <a:srgbClr val="808080"/>
            </a:solidFill>
            <a:ln>
              <a:solidFill>
                <a:srgbClr val="3465a4"/>
              </a:solidFill>
            </a:ln>
          </p:spPr>
          <p:style>
            <a:lnRef idx="0"/>
            <a:fillRef idx="0"/>
            <a:effectRef idx="0"/>
            <a:fontRef idx="minor"/>
          </p:style>
        </p:sp>
        <p:sp>
          <p:nvSpPr>
            <p:cNvPr id="143" name="CustomShape 34"/>
            <p:cNvSpPr/>
            <p:nvPr/>
          </p:nvSpPr>
          <p:spPr>
            <a:xfrm>
              <a:off x="3119760" y="5577840"/>
              <a:ext cx="91440" cy="91440"/>
            </a:xfrm>
            <a:prstGeom prst="ellipse">
              <a:avLst/>
            </a:prstGeom>
            <a:solidFill>
              <a:srgbClr val="808080"/>
            </a:solidFill>
            <a:ln>
              <a:solidFill>
                <a:srgbClr val="3465a4"/>
              </a:solidFill>
            </a:ln>
          </p:spPr>
          <p:style>
            <a:lnRef idx="0"/>
            <a:fillRef idx="0"/>
            <a:effectRef idx="0"/>
            <a:fontRef idx="minor"/>
          </p:style>
        </p:sp>
        <p:sp>
          <p:nvSpPr>
            <p:cNvPr id="144" name="CustomShape 35"/>
            <p:cNvSpPr/>
            <p:nvPr/>
          </p:nvSpPr>
          <p:spPr>
            <a:xfrm>
              <a:off x="321156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145" name="Group 36"/>
          <p:cNvGrpSpPr/>
          <p:nvPr/>
        </p:nvGrpSpPr>
        <p:grpSpPr>
          <a:xfrm>
            <a:off x="4217040" y="5303520"/>
            <a:ext cx="822960" cy="365760"/>
            <a:chOff x="4217040" y="5303520"/>
            <a:chExt cx="822960" cy="365760"/>
          </a:xfrm>
        </p:grpSpPr>
        <p:sp>
          <p:nvSpPr>
            <p:cNvPr id="146" name="CustomShape 37"/>
            <p:cNvSpPr/>
            <p:nvPr/>
          </p:nvSpPr>
          <p:spPr>
            <a:xfrm>
              <a:off x="421704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147" name="CustomShape 38"/>
            <p:cNvSpPr/>
            <p:nvPr/>
          </p:nvSpPr>
          <p:spPr>
            <a:xfrm>
              <a:off x="4308120" y="5577840"/>
              <a:ext cx="91440" cy="91440"/>
            </a:xfrm>
            <a:prstGeom prst="ellipse">
              <a:avLst/>
            </a:prstGeom>
            <a:solidFill>
              <a:srgbClr val="808080"/>
            </a:solidFill>
            <a:ln>
              <a:solidFill>
                <a:srgbClr val="3465a4"/>
              </a:solidFill>
            </a:ln>
          </p:spPr>
          <p:style>
            <a:lnRef idx="0"/>
            <a:fillRef idx="0"/>
            <a:effectRef idx="0"/>
            <a:fontRef idx="minor"/>
          </p:style>
        </p:sp>
        <p:sp>
          <p:nvSpPr>
            <p:cNvPr id="148" name="CustomShape 39"/>
            <p:cNvSpPr/>
            <p:nvPr/>
          </p:nvSpPr>
          <p:spPr>
            <a:xfrm>
              <a:off x="4399920" y="5577840"/>
              <a:ext cx="91440" cy="91440"/>
            </a:xfrm>
            <a:prstGeom prst="ellipse">
              <a:avLst/>
            </a:prstGeom>
            <a:solidFill>
              <a:srgbClr val="808080"/>
            </a:solidFill>
            <a:ln>
              <a:solidFill>
                <a:srgbClr val="3465a4"/>
              </a:solidFill>
            </a:ln>
          </p:spPr>
          <p:style>
            <a:lnRef idx="0"/>
            <a:fillRef idx="0"/>
            <a:effectRef idx="0"/>
            <a:fontRef idx="minor"/>
          </p:style>
        </p:sp>
        <p:sp>
          <p:nvSpPr>
            <p:cNvPr id="149" name="CustomShape 40"/>
            <p:cNvSpPr/>
            <p:nvPr/>
          </p:nvSpPr>
          <p:spPr>
            <a:xfrm>
              <a:off x="4765680" y="5577840"/>
              <a:ext cx="91440" cy="91440"/>
            </a:xfrm>
            <a:prstGeom prst="ellipse">
              <a:avLst/>
            </a:prstGeom>
            <a:solidFill>
              <a:srgbClr val="808080"/>
            </a:solidFill>
            <a:ln>
              <a:solidFill>
                <a:srgbClr val="3465a4"/>
              </a:solidFill>
            </a:ln>
          </p:spPr>
          <p:style>
            <a:lnRef idx="0"/>
            <a:fillRef idx="0"/>
            <a:effectRef idx="0"/>
            <a:fontRef idx="minor"/>
          </p:style>
        </p:sp>
        <p:sp>
          <p:nvSpPr>
            <p:cNvPr id="150" name="CustomShape 41"/>
            <p:cNvSpPr/>
            <p:nvPr/>
          </p:nvSpPr>
          <p:spPr>
            <a:xfrm>
              <a:off x="485748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151" name="Group 42"/>
          <p:cNvGrpSpPr/>
          <p:nvPr/>
        </p:nvGrpSpPr>
        <p:grpSpPr>
          <a:xfrm>
            <a:off x="5040000" y="5303520"/>
            <a:ext cx="822960" cy="365760"/>
            <a:chOff x="5040000" y="5303520"/>
            <a:chExt cx="822960" cy="365760"/>
          </a:xfrm>
        </p:grpSpPr>
        <p:sp>
          <p:nvSpPr>
            <p:cNvPr id="152" name="CustomShape 43"/>
            <p:cNvSpPr/>
            <p:nvPr/>
          </p:nvSpPr>
          <p:spPr>
            <a:xfrm>
              <a:off x="504000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153" name="CustomShape 44"/>
            <p:cNvSpPr/>
            <p:nvPr/>
          </p:nvSpPr>
          <p:spPr>
            <a:xfrm>
              <a:off x="5131080" y="5577840"/>
              <a:ext cx="91440" cy="91440"/>
            </a:xfrm>
            <a:prstGeom prst="ellipse">
              <a:avLst/>
            </a:prstGeom>
            <a:solidFill>
              <a:srgbClr val="808080"/>
            </a:solidFill>
            <a:ln>
              <a:solidFill>
                <a:srgbClr val="3465a4"/>
              </a:solidFill>
            </a:ln>
          </p:spPr>
          <p:style>
            <a:lnRef idx="0"/>
            <a:fillRef idx="0"/>
            <a:effectRef idx="0"/>
            <a:fontRef idx="minor"/>
          </p:style>
        </p:sp>
        <p:sp>
          <p:nvSpPr>
            <p:cNvPr id="154" name="CustomShape 45"/>
            <p:cNvSpPr/>
            <p:nvPr/>
          </p:nvSpPr>
          <p:spPr>
            <a:xfrm>
              <a:off x="5222880" y="5577840"/>
              <a:ext cx="91440" cy="91440"/>
            </a:xfrm>
            <a:prstGeom prst="ellipse">
              <a:avLst/>
            </a:prstGeom>
            <a:solidFill>
              <a:srgbClr val="808080"/>
            </a:solidFill>
            <a:ln>
              <a:solidFill>
                <a:srgbClr val="3465a4"/>
              </a:solidFill>
            </a:ln>
          </p:spPr>
          <p:style>
            <a:lnRef idx="0"/>
            <a:fillRef idx="0"/>
            <a:effectRef idx="0"/>
            <a:fontRef idx="minor"/>
          </p:style>
        </p:sp>
        <p:sp>
          <p:nvSpPr>
            <p:cNvPr id="155" name="CustomShape 46"/>
            <p:cNvSpPr/>
            <p:nvPr/>
          </p:nvSpPr>
          <p:spPr>
            <a:xfrm>
              <a:off x="5588640" y="5577840"/>
              <a:ext cx="91440" cy="91440"/>
            </a:xfrm>
            <a:prstGeom prst="ellipse">
              <a:avLst/>
            </a:prstGeom>
            <a:solidFill>
              <a:srgbClr val="808080"/>
            </a:solidFill>
            <a:ln>
              <a:solidFill>
                <a:srgbClr val="3465a4"/>
              </a:solidFill>
            </a:ln>
          </p:spPr>
          <p:style>
            <a:lnRef idx="0"/>
            <a:fillRef idx="0"/>
            <a:effectRef idx="0"/>
            <a:fontRef idx="minor"/>
          </p:style>
        </p:sp>
        <p:sp>
          <p:nvSpPr>
            <p:cNvPr id="156" name="CustomShape 47"/>
            <p:cNvSpPr/>
            <p:nvPr/>
          </p:nvSpPr>
          <p:spPr>
            <a:xfrm>
              <a:off x="568044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157" name="Group 48"/>
          <p:cNvGrpSpPr/>
          <p:nvPr/>
        </p:nvGrpSpPr>
        <p:grpSpPr>
          <a:xfrm>
            <a:off x="5862960" y="5303520"/>
            <a:ext cx="822960" cy="365760"/>
            <a:chOff x="5862960" y="5303520"/>
            <a:chExt cx="822960" cy="365760"/>
          </a:xfrm>
        </p:grpSpPr>
        <p:sp>
          <p:nvSpPr>
            <p:cNvPr id="158" name="CustomShape 49"/>
            <p:cNvSpPr/>
            <p:nvPr/>
          </p:nvSpPr>
          <p:spPr>
            <a:xfrm>
              <a:off x="586296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159" name="CustomShape 50"/>
            <p:cNvSpPr/>
            <p:nvPr/>
          </p:nvSpPr>
          <p:spPr>
            <a:xfrm>
              <a:off x="5954040" y="5577840"/>
              <a:ext cx="91440" cy="91440"/>
            </a:xfrm>
            <a:prstGeom prst="ellipse">
              <a:avLst/>
            </a:prstGeom>
            <a:solidFill>
              <a:srgbClr val="808080"/>
            </a:solidFill>
            <a:ln>
              <a:solidFill>
                <a:srgbClr val="3465a4"/>
              </a:solidFill>
            </a:ln>
          </p:spPr>
          <p:style>
            <a:lnRef idx="0"/>
            <a:fillRef idx="0"/>
            <a:effectRef idx="0"/>
            <a:fontRef idx="minor"/>
          </p:style>
        </p:sp>
        <p:sp>
          <p:nvSpPr>
            <p:cNvPr id="160" name="CustomShape 51"/>
            <p:cNvSpPr/>
            <p:nvPr/>
          </p:nvSpPr>
          <p:spPr>
            <a:xfrm>
              <a:off x="6045840" y="5577840"/>
              <a:ext cx="91440" cy="91440"/>
            </a:xfrm>
            <a:prstGeom prst="ellipse">
              <a:avLst/>
            </a:prstGeom>
            <a:solidFill>
              <a:srgbClr val="808080"/>
            </a:solidFill>
            <a:ln>
              <a:solidFill>
                <a:srgbClr val="3465a4"/>
              </a:solidFill>
            </a:ln>
          </p:spPr>
          <p:style>
            <a:lnRef idx="0"/>
            <a:fillRef idx="0"/>
            <a:effectRef idx="0"/>
            <a:fontRef idx="minor"/>
          </p:style>
        </p:sp>
        <p:sp>
          <p:nvSpPr>
            <p:cNvPr id="161" name="CustomShape 52"/>
            <p:cNvSpPr/>
            <p:nvPr/>
          </p:nvSpPr>
          <p:spPr>
            <a:xfrm>
              <a:off x="6411600" y="5577840"/>
              <a:ext cx="91440" cy="91440"/>
            </a:xfrm>
            <a:prstGeom prst="ellipse">
              <a:avLst/>
            </a:prstGeom>
            <a:solidFill>
              <a:srgbClr val="808080"/>
            </a:solidFill>
            <a:ln>
              <a:solidFill>
                <a:srgbClr val="3465a4"/>
              </a:solidFill>
            </a:ln>
          </p:spPr>
          <p:style>
            <a:lnRef idx="0"/>
            <a:fillRef idx="0"/>
            <a:effectRef idx="0"/>
            <a:fontRef idx="minor"/>
          </p:style>
        </p:sp>
        <p:sp>
          <p:nvSpPr>
            <p:cNvPr id="162" name="CustomShape 53"/>
            <p:cNvSpPr/>
            <p:nvPr/>
          </p:nvSpPr>
          <p:spPr>
            <a:xfrm>
              <a:off x="650340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163" name="Group 54"/>
          <p:cNvGrpSpPr/>
          <p:nvPr/>
        </p:nvGrpSpPr>
        <p:grpSpPr>
          <a:xfrm>
            <a:off x="6675120" y="5303520"/>
            <a:ext cx="822960" cy="365760"/>
            <a:chOff x="6675120" y="5303520"/>
            <a:chExt cx="822960" cy="365760"/>
          </a:xfrm>
        </p:grpSpPr>
        <p:sp>
          <p:nvSpPr>
            <p:cNvPr id="164" name="CustomShape 55"/>
            <p:cNvSpPr/>
            <p:nvPr/>
          </p:nvSpPr>
          <p:spPr>
            <a:xfrm>
              <a:off x="667512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165" name="CustomShape 56"/>
            <p:cNvSpPr/>
            <p:nvPr/>
          </p:nvSpPr>
          <p:spPr>
            <a:xfrm>
              <a:off x="6766200" y="5577840"/>
              <a:ext cx="91440" cy="91440"/>
            </a:xfrm>
            <a:prstGeom prst="ellipse">
              <a:avLst/>
            </a:prstGeom>
            <a:solidFill>
              <a:srgbClr val="808080"/>
            </a:solidFill>
            <a:ln>
              <a:solidFill>
                <a:srgbClr val="3465a4"/>
              </a:solidFill>
            </a:ln>
          </p:spPr>
          <p:style>
            <a:lnRef idx="0"/>
            <a:fillRef idx="0"/>
            <a:effectRef idx="0"/>
            <a:fontRef idx="minor"/>
          </p:style>
        </p:sp>
        <p:sp>
          <p:nvSpPr>
            <p:cNvPr id="166" name="CustomShape 57"/>
            <p:cNvSpPr/>
            <p:nvPr/>
          </p:nvSpPr>
          <p:spPr>
            <a:xfrm>
              <a:off x="6858000" y="5577840"/>
              <a:ext cx="91440" cy="91440"/>
            </a:xfrm>
            <a:prstGeom prst="ellipse">
              <a:avLst/>
            </a:prstGeom>
            <a:solidFill>
              <a:srgbClr val="808080"/>
            </a:solidFill>
            <a:ln>
              <a:solidFill>
                <a:srgbClr val="3465a4"/>
              </a:solidFill>
            </a:ln>
          </p:spPr>
          <p:style>
            <a:lnRef idx="0"/>
            <a:fillRef idx="0"/>
            <a:effectRef idx="0"/>
            <a:fontRef idx="minor"/>
          </p:style>
        </p:sp>
        <p:sp>
          <p:nvSpPr>
            <p:cNvPr id="167" name="CustomShape 58"/>
            <p:cNvSpPr/>
            <p:nvPr/>
          </p:nvSpPr>
          <p:spPr>
            <a:xfrm>
              <a:off x="7223760" y="5577840"/>
              <a:ext cx="91440" cy="91440"/>
            </a:xfrm>
            <a:prstGeom prst="ellipse">
              <a:avLst/>
            </a:prstGeom>
            <a:solidFill>
              <a:srgbClr val="808080"/>
            </a:solidFill>
            <a:ln>
              <a:solidFill>
                <a:srgbClr val="3465a4"/>
              </a:solidFill>
            </a:ln>
          </p:spPr>
          <p:style>
            <a:lnRef idx="0"/>
            <a:fillRef idx="0"/>
            <a:effectRef idx="0"/>
            <a:fontRef idx="minor"/>
          </p:style>
        </p:sp>
        <p:sp>
          <p:nvSpPr>
            <p:cNvPr id="168" name="CustomShape 59"/>
            <p:cNvSpPr/>
            <p:nvPr/>
          </p:nvSpPr>
          <p:spPr>
            <a:xfrm>
              <a:off x="7315560" y="5577840"/>
              <a:ext cx="91440" cy="91440"/>
            </a:xfrm>
            <a:prstGeom prst="ellipse">
              <a:avLst/>
            </a:prstGeom>
            <a:solidFill>
              <a:srgbClr val="808080"/>
            </a:solidFill>
            <a:ln>
              <a:solidFill>
                <a:srgbClr val="3465a4"/>
              </a:solidFill>
            </a:ln>
          </p:spPr>
          <p:style>
            <a:lnRef idx="0"/>
            <a:fillRef idx="0"/>
            <a:effectRef idx="0"/>
            <a:fontRef idx="minor"/>
          </p:style>
        </p:sp>
      </p:grpSp>
      <p:sp>
        <p:nvSpPr>
          <p:cNvPr id="169" name="TextShape 60"/>
          <p:cNvSpPr txBox="1"/>
          <p:nvPr/>
        </p:nvSpPr>
        <p:spPr>
          <a:xfrm>
            <a:off x="548640" y="1920240"/>
            <a:ext cx="7772400" cy="1737360"/>
          </a:xfrm>
          <a:prstGeom prst="rect">
            <a:avLst/>
          </a:prstGeom>
          <a:noFill/>
          <a:ln>
            <a:noFill/>
          </a:ln>
        </p:spPr>
        <p:txBody>
          <a:bodyPr lIns="0" rIns="0" tIns="0" bIns="0">
            <a:noAutofit/>
          </a:bodyPr>
          <a:p>
            <a:pPr marL="216000" indent="-216000">
              <a:spcBef>
                <a:spcPts val="799"/>
              </a:spcBef>
              <a:buClr>
                <a:srgbClr val="000000"/>
              </a:buClr>
              <a:buSzPct val="45000"/>
              <a:buFont typeface="Wingdings" charset="2"/>
              <a:buChar char=""/>
            </a:pPr>
            <a:r>
              <a:rPr b="0" lang="en-US" sz="3200" spc="-1" strike="noStrike">
                <a:solidFill>
                  <a:srgbClr val="000000"/>
                </a:solidFill>
                <a:latin typeface="Arial"/>
              </a:rPr>
              <a:t>Repeaters may be used to overcome terrain limitations.</a:t>
            </a:r>
            <a:endParaRPr b="0" lang="en-US" sz="3200" spc="-1" strike="noStrike">
              <a:solidFill>
                <a:srgbClr val="000000"/>
              </a:solidFill>
              <a:latin typeface="Arial"/>
            </a:endParaRPr>
          </a:p>
        </p:txBody>
      </p:sp>
      <p:sp>
        <p:nvSpPr>
          <p:cNvPr id="170" name="Line 61"/>
          <p:cNvSpPr/>
          <p:nvPr/>
        </p:nvSpPr>
        <p:spPr>
          <a:xfrm flipV="1">
            <a:off x="5303520" y="3840480"/>
            <a:ext cx="0" cy="182880"/>
          </a:xfrm>
          <a:prstGeom prst="line">
            <a:avLst/>
          </a:prstGeom>
          <a:ln w="10080">
            <a:solidFill>
              <a:srgbClr val="000000"/>
            </a:solidFill>
            <a:round/>
            <a:tailEnd len="med" type="triangle" w="med"/>
          </a:ln>
        </p:spPr>
        <p:style>
          <a:lnRef idx="0"/>
          <a:fillRef idx="0"/>
          <a:effectRef idx="0"/>
          <a:fontRef idx="minor"/>
        </p:style>
      </p:sp>
      <p:sp>
        <p:nvSpPr>
          <p:cNvPr id="171" name="CustomShape 62"/>
          <p:cNvSpPr/>
          <p:nvPr/>
        </p:nvSpPr>
        <p:spPr>
          <a:xfrm>
            <a:off x="5212080" y="4023360"/>
            <a:ext cx="274320" cy="182880"/>
          </a:xfrm>
          <a:custGeom>
            <a:avLst/>
            <a:gdLst/>
            <a:ahLst/>
            <a:rect l="0" t="0" r="r" b="b"/>
            <a:pathLst>
              <a:path w="764" h="510">
                <a:moveTo>
                  <a:pt x="0" y="509"/>
                </a:moveTo>
                <a:lnTo>
                  <a:pt x="763" y="509"/>
                </a:lnTo>
                <a:lnTo>
                  <a:pt x="572" y="0"/>
                </a:lnTo>
                <a:lnTo>
                  <a:pt x="190" y="0"/>
                </a:lnTo>
                <a:lnTo>
                  <a:pt x="0" y="509"/>
                </a:lnTo>
              </a:path>
            </a:pathLst>
          </a:custGeom>
          <a:solidFill>
            <a:srgbClr val="729fcf"/>
          </a:solidFill>
          <a:ln>
            <a:solidFill>
              <a:srgbClr val="3465a4"/>
            </a:solidFill>
          </a:ln>
        </p:spPr>
        <p:style>
          <a:lnRef idx="0"/>
          <a:fillRef idx="0"/>
          <a:effectRef idx="0"/>
          <a:fontRef idx="minor"/>
        </p:style>
      </p:sp>
      <p:sp>
        <p:nvSpPr>
          <p:cNvPr id="172" name="Line 63"/>
          <p:cNvSpPr/>
          <p:nvPr/>
        </p:nvSpPr>
        <p:spPr>
          <a:xfrm flipV="1">
            <a:off x="4389120" y="5120640"/>
            <a:ext cx="0" cy="182880"/>
          </a:xfrm>
          <a:prstGeom prst="line">
            <a:avLst/>
          </a:prstGeom>
          <a:ln w="10080">
            <a:solidFill>
              <a:srgbClr val="000000"/>
            </a:solidFill>
            <a:round/>
            <a:tailEnd len="med" type="triangle" w="med"/>
          </a:ln>
        </p:spPr>
        <p:style>
          <a:lnRef idx="0"/>
          <a:fillRef idx="0"/>
          <a:effectRef idx="0"/>
          <a:fontRef idx="minor"/>
        </p:style>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TextShape 1"/>
          <p:cNvSpPr txBox="1"/>
          <p:nvPr/>
        </p:nvSpPr>
        <p:spPr>
          <a:xfrm>
            <a:off x="685800" y="685440"/>
            <a:ext cx="7772400" cy="1066680"/>
          </a:xfrm>
          <a:prstGeom prst="rect">
            <a:avLst/>
          </a:prstGeom>
          <a:noFill/>
          <a:ln>
            <a:noFill/>
          </a:ln>
        </p:spPr>
        <p:txBody>
          <a:bodyPr lIns="92160" rIns="92160" tIns="46080" bIns="46080" anchor="ctr">
            <a:noAutofit/>
          </a:bodyPr>
          <a:p>
            <a:pPr algn="ctr"/>
            <a:r>
              <a:rPr b="0" lang="en-US" sz="3600" spc="-1" strike="noStrike">
                <a:solidFill>
                  <a:srgbClr val="000000"/>
                </a:solidFill>
                <a:latin typeface="Times New Roman"/>
              </a:rPr>
              <a:t>Onboard Sensor Network</a:t>
            </a:r>
            <a:endParaRPr b="0" lang="en-US" sz="3600" spc="-1" strike="noStrike">
              <a:solidFill>
                <a:srgbClr val="000000"/>
              </a:solidFill>
              <a:latin typeface="Times New Roman"/>
            </a:endParaRPr>
          </a:p>
        </p:txBody>
      </p:sp>
      <p:grpSp>
        <p:nvGrpSpPr>
          <p:cNvPr id="174" name="Group 2"/>
          <p:cNvGrpSpPr/>
          <p:nvPr/>
        </p:nvGrpSpPr>
        <p:grpSpPr>
          <a:xfrm>
            <a:off x="914400" y="5120640"/>
            <a:ext cx="822960" cy="548640"/>
            <a:chOff x="914400" y="5120640"/>
            <a:chExt cx="822960" cy="548640"/>
          </a:xfrm>
        </p:grpSpPr>
        <p:grpSp>
          <p:nvGrpSpPr>
            <p:cNvPr id="175" name="Group 3"/>
            <p:cNvGrpSpPr/>
            <p:nvPr/>
          </p:nvGrpSpPr>
          <p:grpSpPr>
            <a:xfrm>
              <a:off x="914400" y="5303520"/>
              <a:ext cx="822960" cy="365760"/>
              <a:chOff x="914400" y="5303520"/>
              <a:chExt cx="822960" cy="365760"/>
            </a:xfrm>
          </p:grpSpPr>
          <p:sp>
            <p:nvSpPr>
              <p:cNvPr id="176" name="CustomShape 4"/>
              <p:cNvSpPr/>
              <p:nvPr/>
            </p:nvSpPr>
            <p:spPr>
              <a:xfrm>
                <a:off x="91440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ffbf00"/>
              </a:solidFill>
              <a:ln>
                <a:solidFill>
                  <a:srgbClr val="3465a4"/>
                </a:solidFill>
              </a:ln>
            </p:spPr>
            <p:style>
              <a:lnRef idx="0"/>
              <a:fillRef idx="0"/>
              <a:effectRef idx="0"/>
              <a:fontRef idx="minor"/>
            </p:style>
          </p:sp>
          <p:sp>
            <p:nvSpPr>
              <p:cNvPr id="177" name="CustomShape 5"/>
              <p:cNvSpPr/>
              <p:nvPr/>
            </p:nvSpPr>
            <p:spPr>
              <a:xfrm>
                <a:off x="1005480" y="5577840"/>
                <a:ext cx="91440" cy="91440"/>
              </a:xfrm>
              <a:prstGeom prst="ellipse">
                <a:avLst/>
              </a:prstGeom>
              <a:solidFill>
                <a:srgbClr val="808080"/>
              </a:solidFill>
              <a:ln>
                <a:solidFill>
                  <a:srgbClr val="3465a4"/>
                </a:solidFill>
              </a:ln>
            </p:spPr>
            <p:style>
              <a:lnRef idx="0"/>
              <a:fillRef idx="0"/>
              <a:effectRef idx="0"/>
              <a:fontRef idx="minor"/>
            </p:style>
          </p:sp>
          <p:sp>
            <p:nvSpPr>
              <p:cNvPr id="178" name="CustomShape 6"/>
              <p:cNvSpPr/>
              <p:nvPr/>
            </p:nvSpPr>
            <p:spPr>
              <a:xfrm>
                <a:off x="1097280" y="5577840"/>
                <a:ext cx="91440" cy="91440"/>
              </a:xfrm>
              <a:prstGeom prst="ellipse">
                <a:avLst/>
              </a:prstGeom>
              <a:solidFill>
                <a:srgbClr val="808080"/>
              </a:solidFill>
              <a:ln>
                <a:solidFill>
                  <a:srgbClr val="3465a4"/>
                </a:solidFill>
              </a:ln>
            </p:spPr>
            <p:style>
              <a:lnRef idx="0"/>
              <a:fillRef idx="0"/>
              <a:effectRef idx="0"/>
              <a:fontRef idx="minor"/>
            </p:style>
          </p:sp>
          <p:sp>
            <p:nvSpPr>
              <p:cNvPr id="179" name="CustomShape 7"/>
              <p:cNvSpPr/>
              <p:nvPr/>
            </p:nvSpPr>
            <p:spPr>
              <a:xfrm>
                <a:off x="1463040" y="5577840"/>
                <a:ext cx="91440" cy="91440"/>
              </a:xfrm>
              <a:prstGeom prst="ellipse">
                <a:avLst/>
              </a:prstGeom>
              <a:solidFill>
                <a:srgbClr val="808080"/>
              </a:solidFill>
              <a:ln>
                <a:solidFill>
                  <a:srgbClr val="3465a4"/>
                </a:solidFill>
              </a:ln>
            </p:spPr>
            <p:style>
              <a:lnRef idx="0"/>
              <a:fillRef idx="0"/>
              <a:effectRef idx="0"/>
              <a:fontRef idx="minor"/>
            </p:style>
          </p:sp>
          <p:sp>
            <p:nvSpPr>
              <p:cNvPr id="180" name="CustomShape 8"/>
              <p:cNvSpPr/>
              <p:nvPr/>
            </p:nvSpPr>
            <p:spPr>
              <a:xfrm>
                <a:off x="1554840" y="5577840"/>
                <a:ext cx="91440" cy="91440"/>
              </a:xfrm>
              <a:prstGeom prst="ellipse">
                <a:avLst/>
              </a:prstGeom>
              <a:solidFill>
                <a:srgbClr val="808080"/>
              </a:solidFill>
              <a:ln>
                <a:solidFill>
                  <a:srgbClr val="3465a4"/>
                </a:solidFill>
              </a:ln>
            </p:spPr>
            <p:style>
              <a:lnRef idx="0"/>
              <a:fillRef idx="0"/>
              <a:effectRef idx="0"/>
              <a:fontRef idx="minor"/>
            </p:style>
          </p:sp>
        </p:grpSp>
        <p:sp>
          <p:nvSpPr>
            <p:cNvPr id="181" name="Line 9"/>
            <p:cNvSpPr/>
            <p:nvPr/>
          </p:nvSpPr>
          <p:spPr>
            <a:xfrm flipV="1">
              <a:off x="1005840" y="5120640"/>
              <a:ext cx="0" cy="182880"/>
            </a:xfrm>
            <a:prstGeom prst="line">
              <a:avLst/>
            </a:prstGeom>
            <a:ln w="10080">
              <a:solidFill>
                <a:srgbClr val="000000"/>
              </a:solidFill>
              <a:round/>
              <a:tailEnd len="med" type="triangle" w="med"/>
            </a:ln>
          </p:spPr>
          <p:style>
            <a:lnRef idx="0"/>
            <a:fillRef idx="0"/>
            <a:effectRef idx="0"/>
            <a:fontRef idx="minor"/>
          </p:style>
        </p:sp>
      </p:grpSp>
      <p:grpSp>
        <p:nvGrpSpPr>
          <p:cNvPr id="182" name="Group 10"/>
          <p:cNvGrpSpPr/>
          <p:nvPr/>
        </p:nvGrpSpPr>
        <p:grpSpPr>
          <a:xfrm>
            <a:off x="1748160" y="5303520"/>
            <a:ext cx="822960" cy="365760"/>
            <a:chOff x="1748160" y="5303520"/>
            <a:chExt cx="822960" cy="365760"/>
          </a:xfrm>
        </p:grpSpPr>
        <p:sp>
          <p:nvSpPr>
            <p:cNvPr id="183" name="CustomShape 11"/>
            <p:cNvSpPr/>
            <p:nvPr/>
          </p:nvSpPr>
          <p:spPr>
            <a:xfrm>
              <a:off x="174816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ffbf00"/>
            </a:solidFill>
            <a:ln>
              <a:solidFill>
                <a:srgbClr val="3465a4"/>
              </a:solidFill>
            </a:ln>
          </p:spPr>
          <p:style>
            <a:lnRef idx="0"/>
            <a:fillRef idx="0"/>
            <a:effectRef idx="0"/>
            <a:fontRef idx="minor"/>
          </p:style>
        </p:sp>
        <p:sp>
          <p:nvSpPr>
            <p:cNvPr id="184" name="CustomShape 12"/>
            <p:cNvSpPr/>
            <p:nvPr/>
          </p:nvSpPr>
          <p:spPr>
            <a:xfrm>
              <a:off x="1839240" y="5577840"/>
              <a:ext cx="91440" cy="91440"/>
            </a:xfrm>
            <a:prstGeom prst="ellipse">
              <a:avLst/>
            </a:prstGeom>
            <a:solidFill>
              <a:srgbClr val="808080"/>
            </a:solidFill>
            <a:ln>
              <a:solidFill>
                <a:srgbClr val="3465a4"/>
              </a:solidFill>
            </a:ln>
          </p:spPr>
          <p:style>
            <a:lnRef idx="0"/>
            <a:fillRef idx="0"/>
            <a:effectRef idx="0"/>
            <a:fontRef idx="minor"/>
          </p:style>
        </p:sp>
        <p:sp>
          <p:nvSpPr>
            <p:cNvPr id="185" name="CustomShape 13"/>
            <p:cNvSpPr/>
            <p:nvPr/>
          </p:nvSpPr>
          <p:spPr>
            <a:xfrm>
              <a:off x="1931040" y="5577840"/>
              <a:ext cx="91440" cy="91440"/>
            </a:xfrm>
            <a:prstGeom prst="ellipse">
              <a:avLst/>
            </a:prstGeom>
            <a:solidFill>
              <a:srgbClr val="808080"/>
            </a:solidFill>
            <a:ln>
              <a:solidFill>
                <a:srgbClr val="3465a4"/>
              </a:solidFill>
            </a:ln>
          </p:spPr>
          <p:style>
            <a:lnRef idx="0"/>
            <a:fillRef idx="0"/>
            <a:effectRef idx="0"/>
            <a:fontRef idx="minor"/>
          </p:style>
        </p:sp>
        <p:sp>
          <p:nvSpPr>
            <p:cNvPr id="186" name="CustomShape 14"/>
            <p:cNvSpPr/>
            <p:nvPr/>
          </p:nvSpPr>
          <p:spPr>
            <a:xfrm>
              <a:off x="2296800" y="5577840"/>
              <a:ext cx="91440" cy="91440"/>
            </a:xfrm>
            <a:prstGeom prst="ellipse">
              <a:avLst/>
            </a:prstGeom>
            <a:solidFill>
              <a:srgbClr val="808080"/>
            </a:solidFill>
            <a:ln>
              <a:solidFill>
                <a:srgbClr val="3465a4"/>
              </a:solidFill>
            </a:ln>
          </p:spPr>
          <p:style>
            <a:lnRef idx="0"/>
            <a:fillRef idx="0"/>
            <a:effectRef idx="0"/>
            <a:fontRef idx="minor"/>
          </p:style>
        </p:sp>
        <p:sp>
          <p:nvSpPr>
            <p:cNvPr id="187" name="CustomShape 15"/>
            <p:cNvSpPr/>
            <p:nvPr/>
          </p:nvSpPr>
          <p:spPr>
            <a:xfrm>
              <a:off x="238860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188" name="Group 16"/>
          <p:cNvGrpSpPr/>
          <p:nvPr/>
        </p:nvGrpSpPr>
        <p:grpSpPr>
          <a:xfrm>
            <a:off x="3394080" y="5303520"/>
            <a:ext cx="822960" cy="365760"/>
            <a:chOff x="3394080" y="5303520"/>
            <a:chExt cx="822960" cy="365760"/>
          </a:xfrm>
        </p:grpSpPr>
        <p:sp>
          <p:nvSpPr>
            <p:cNvPr id="189" name="CustomShape 17"/>
            <p:cNvSpPr/>
            <p:nvPr/>
          </p:nvSpPr>
          <p:spPr>
            <a:xfrm>
              <a:off x="339408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190" name="CustomShape 18"/>
            <p:cNvSpPr/>
            <p:nvPr/>
          </p:nvSpPr>
          <p:spPr>
            <a:xfrm>
              <a:off x="3485160" y="5577840"/>
              <a:ext cx="91440" cy="91440"/>
            </a:xfrm>
            <a:prstGeom prst="ellipse">
              <a:avLst/>
            </a:prstGeom>
            <a:solidFill>
              <a:srgbClr val="808080"/>
            </a:solidFill>
            <a:ln>
              <a:solidFill>
                <a:srgbClr val="3465a4"/>
              </a:solidFill>
            </a:ln>
          </p:spPr>
          <p:style>
            <a:lnRef idx="0"/>
            <a:fillRef idx="0"/>
            <a:effectRef idx="0"/>
            <a:fontRef idx="minor"/>
          </p:style>
        </p:sp>
        <p:sp>
          <p:nvSpPr>
            <p:cNvPr id="191" name="CustomShape 19"/>
            <p:cNvSpPr/>
            <p:nvPr/>
          </p:nvSpPr>
          <p:spPr>
            <a:xfrm>
              <a:off x="3576960" y="5577840"/>
              <a:ext cx="91440" cy="91440"/>
            </a:xfrm>
            <a:prstGeom prst="ellipse">
              <a:avLst/>
            </a:prstGeom>
            <a:solidFill>
              <a:srgbClr val="808080"/>
            </a:solidFill>
            <a:ln>
              <a:solidFill>
                <a:srgbClr val="3465a4"/>
              </a:solidFill>
            </a:ln>
          </p:spPr>
          <p:style>
            <a:lnRef idx="0"/>
            <a:fillRef idx="0"/>
            <a:effectRef idx="0"/>
            <a:fontRef idx="minor"/>
          </p:style>
        </p:sp>
        <p:sp>
          <p:nvSpPr>
            <p:cNvPr id="192" name="CustomShape 20"/>
            <p:cNvSpPr/>
            <p:nvPr/>
          </p:nvSpPr>
          <p:spPr>
            <a:xfrm>
              <a:off x="3942720" y="5577840"/>
              <a:ext cx="91440" cy="91440"/>
            </a:xfrm>
            <a:prstGeom prst="ellipse">
              <a:avLst/>
            </a:prstGeom>
            <a:solidFill>
              <a:srgbClr val="808080"/>
            </a:solidFill>
            <a:ln>
              <a:solidFill>
                <a:srgbClr val="3465a4"/>
              </a:solidFill>
            </a:ln>
          </p:spPr>
          <p:style>
            <a:lnRef idx="0"/>
            <a:fillRef idx="0"/>
            <a:effectRef idx="0"/>
            <a:fontRef idx="minor"/>
          </p:style>
        </p:sp>
        <p:sp>
          <p:nvSpPr>
            <p:cNvPr id="193" name="CustomShape 21"/>
            <p:cNvSpPr/>
            <p:nvPr/>
          </p:nvSpPr>
          <p:spPr>
            <a:xfrm>
              <a:off x="403452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194" name="Group 22"/>
          <p:cNvGrpSpPr/>
          <p:nvPr/>
        </p:nvGrpSpPr>
        <p:grpSpPr>
          <a:xfrm>
            <a:off x="7498080" y="5120640"/>
            <a:ext cx="822960" cy="548640"/>
            <a:chOff x="7498080" y="5120640"/>
            <a:chExt cx="822960" cy="548640"/>
          </a:xfrm>
        </p:grpSpPr>
        <p:grpSp>
          <p:nvGrpSpPr>
            <p:cNvPr id="195" name="Group 23"/>
            <p:cNvGrpSpPr/>
            <p:nvPr/>
          </p:nvGrpSpPr>
          <p:grpSpPr>
            <a:xfrm>
              <a:off x="7498080" y="5303520"/>
              <a:ext cx="822960" cy="365760"/>
              <a:chOff x="7498080" y="5303520"/>
              <a:chExt cx="822960" cy="365760"/>
            </a:xfrm>
          </p:grpSpPr>
          <p:sp>
            <p:nvSpPr>
              <p:cNvPr id="196" name="CustomShape 24"/>
              <p:cNvSpPr/>
              <p:nvPr/>
            </p:nvSpPr>
            <p:spPr>
              <a:xfrm>
                <a:off x="7498080" y="5303520"/>
                <a:ext cx="822960" cy="274320"/>
              </a:xfrm>
              <a:custGeom>
                <a:avLst/>
                <a:gdLst/>
                <a:ahLst/>
                <a:rect l="0" t="0" r="r" b="b"/>
                <a:pathLst>
                  <a:path w="2288" h="764">
                    <a:moveTo>
                      <a:pt x="2160" y="0"/>
                    </a:moveTo>
                    <a:lnTo>
                      <a:pt x="2160" y="0"/>
                    </a:lnTo>
                    <a:cubicBezTo>
                      <a:pt x="2182" y="0"/>
                      <a:pt x="2204" y="6"/>
                      <a:pt x="2223" y="17"/>
                    </a:cubicBezTo>
                    <a:cubicBezTo>
                      <a:pt x="2243" y="28"/>
                      <a:pt x="2259" y="44"/>
                      <a:pt x="2270" y="64"/>
                    </a:cubicBezTo>
                    <a:cubicBezTo>
                      <a:pt x="2281" y="83"/>
                      <a:pt x="2287" y="105"/>
                      <a:pt x="2287" y="127"/>
                    </a:cubicBezTo>
                    <a:lnTo>
                      <a:pt x="2287" y="635"/>
                    </a:lnTo>
                    <a:lnTo>
                      <a:pt x="2287" y="636"/>
                    </a:lnTo>
                    <a:cubicBezTo>
                      <a:pt x="2287" y="658"/>
                      <a:pt x="2281" y="680"/>
                      <a:pt x="2270" y="699"/>
                    </a:cubicBezTo>
                    <a:cubicBezTo>
                      <a:pt x="2259" y="719"/>
                      <a:pt x="2243" y="735"/>
                      <a:pt x="2223" y="746"/>
                    </a:cubicBezTo>
                    <a:cubicBezTo>
                      <a:pt x="2204" y="757"/>
                      <a:pt x="2182" y="763"/>
                      <a:pt x="2160" y="763"/>
                    </a:cubicBezTo>
                    <a:lnTo>
                      <a:pt x="128" y="763"/>
                    </a:lnTo>
                    <a:lnTo>
                      <a:pt x="127" y="763"/>
                    </a:lnTo>
                    <a:cubicBezTo>
                      <a:pt x="105" y="763"/>
                      <a:pt x="83" y="757"/>
                      <a:pt x="64" y="746"/>
                    </a:cubicBezTo>
                    <a:cubicBezTo>
                      <a:pt x="44" y="735"/>
                      <a:pt x="28" y="719"/>
                      <a:pt x="17" y="699"/>
                    </a:cubicBezTo>
                    <a:cubicBezTo>
                      <a:pt x="6" y="680"/>
                      <a:pt x="0" y="658"/>
                      <a:pt x="0" y="636"/>
                    </a:cubicBezTo>
                    <a:lnTo>
                      <a:pt x="0" y="127"/>
                    </a:lnTo>
                    <a:lnTo>
                      <a:pt x="0" y="127"/>
                    </a:lnTo>
                    <a:lnTo>
                      <a:pt x="0" y="127"/>
                    </a:lnTo>
                    <a:cubicBezTo>
                      <a:pt x="0" y="105"/>
                      <a:pt x="6" y="83"/>
                      <a:pt x="17" y="64"/>
                    </a:cubicBezTo>
                    <a:cubicBezTo>
                      <a:pt x="28" y="44"/>
                      <a:pt x="44" y="28"/>
                      <a:pt x="64" y="17"/>
                    </a:cubicBezTo>
                    <a:cubicBezTo>
                      <a:pt x="83" y="6"/>
                      <a:pt x="105" y="0"/>
                      <a:pt x="127" y="0"/>
                    </a:cubicBezTo>
                    <a:lnTo>
                      <a:pt x="2160" y="0"/>
                    </a:lnTo>
                  </a:path>
                </a:pathLst>
              </a:custGeom>
              <a:solidFill>
                <a:srgbClr val="ffbf00"/>
              </a:solidFill>
              <a:ln>
                <a:solidFill>
                  <a:srgbClr val="3465a4"/>
                </a:solidFill>
              </a:ln>
            </p:spPr>
            <p:style>
              <a:lnRef idx="0"/>
              <a:fillRef idx="0"/>
              <a:effectRef idx="0"/>
              <a:fontRef idx="minor"/>
            </p:style>
          </p:sp>
          <p:sp>
            <p:nvSpPr>
              <p:cNvPr id="197" name="CustomShape 25"/>
              <p:cNvSpPr/>
              <p:nvPr/>
            </p:nvSpPr>
            <p:spPr>
              <a:xfrm flipH="1">
                <a:off x="8138520" y="5577840"/>
                <a:ext cx="91440" cy="91440"/>
              </a:xfrm>
              <a:prstGeom prst="ellipse">
                <a:avLst/>
              </a:prstGeom>
              <a:solidFill>
                <a:srgbClr val="808080"/>
              </a:solidFill>
              <a:ln>
                <a:solidFill>
                  <a:srgbClr val="3465a4"/>
                </a:solidFill>
              </a:ln>
            </p:spPr>
            <p:style>
              <a:lnRef idx="0"/>
              <a:fillRef idx="0"/>
              <a:effectRef idx="0"/>
              <a:fontRef idx="minor"/>
            </p:style>
          </p:sp>
          <p:sp>
            <p:nvSpPr>
              <p:cNvPr id="198" name="CustomShape 26"/>
              <p:cNvSpPr/>
              <p:nvPr/>
            </p:nvSpPr>
            <p:spPr>
              <a:xfrm flipH="1">
                <a:off x="8046720" y="5577840"/>
                <a:ext cx="91440" cy="91440"/>
              </a:xfrm>
              <a:prstGeom prst="ellipse">
                <a:avLst/>
              </a:prstGeom>
              <a:solidFill>
                <a:srgbClr val="808080"/>
              </a:solidFill>
              <a:ln>
                <a:solidFill>
                  <a:srgbClr val="3465a4"/>
                </a:solidFill>
              </a:ln>
            </p:spPr>
            <p:style>
              <a:lnRef idx="0"/>
              <a:fillRef idx="0"/>
              <a:effectRef idx="0"/>
              <a:fontRef idx="minor"/>
            </p:style>
          </p:sp>
          <p:sp>
            <p:nvSpPr>
              <p:cNvPr id="199" name="CustomShape 27"/>
              <p:cNvSpPr/>
              <p:nvPr/>
            </p:nvSpPr>
            <p:spPr>
              <a:xfrm flipH="1">
                <a:off x="7680960" y="5577840"/>
                <a:ext cx="91440" cy="91440"/>
              </a:xfrm>
              <a:prstGeom prst="ellipse">
                <a:avLst/>
              </a:prstGeom>
              <a:solidFill>
                <a:srgbClr val="808080"/>
              </a:solidFill>
              <a:ln>
                <a:solidFill>
                  <a:srgbClr val="3465a4"/>
                </a:solidFill>
              </a:ln>
            </p:spPr>
            <p:style>
              <a:lnRef idx="0"/>
              <a:fillRef idx="0"/>
              <a:effectRef idx="0"/>
              <a:fontRef idx="minor"/>
            </p:style>
          </p:sp>
          <p:sp>
            <p:nvSpPr>
              <p:cNvPr id="200" name="CustomShape 28"/>
              <p:cNvSpPr/>
              <p:nvPr/>
            </p:nvSpPr>
            <p:spPr>
              <a:xfrm flipH="1">
                <a:off x="7589160" y="5577840"/>
                <a:ext cx="91440" cy="91440"/>
              </a:xfrm>
              <a:prstGeom prst="ellipse">
                <a:avLst/>
              </a:prstGeom>
              <a:solidFill>
                <a:srgbClr val="808080"/>
              </a:solidFill>
              <a:ln>
                <a:solidFill>
                  <a:srgbClr val="3465a4"/>
                </a:solidFill>
              </a:ln>
            </p:spPr>
            <p:style>
              <a:lnRef idx="0"/>
              <a:fillRef idx="0"/>
              <a:effectRef idx="0"/>
              <a:fontRef idx="minor"/>
            </p:style>
          </p:sp>
        </p:grpSp>
        <p:sp>
          <p:nvSpPr>
            <p:cNvPr id="201" name="Line 29"/>
            <p:cNvSpPr/>
            <p:nvPr/>
          </p:nvSpPr>
          <p:spPr>
            <a:xfrm flipV="1">
              <a:off x="8229600" y="5120640"/>
              <a:ext cx="0" cy="182880"/>
            </a:xfrm>
            <a:prstGeom prst="line">
              <a:avLst/>
            </a:prstGeom>
            <a:ln w="10080">
              <a:solidFill>
                <a:srgbClr val="000000"/>
              </a:solidFill>
              <a:round/>
              <a:tailEnd len="med" type="triangle" w="med"/>
            </a:ln>
          </p:spPr>
          <p:style>
            <a:lnRef idx="0"/>
            <a:fillRef idx="0"/>
            <a:effectRef idx="0"/>
            <a:fontRef idx="minor"/>
          </p:style>
        </p:sp>
      </p:grpSp>
      <p:grpSp>
        <p:nvGrpSpPr>
          <p:cNvPr id="202" name="Group 30"/>
          <p:cNvGrpSpPr/>
          <p:nvPr/>
        </p:nvGrpSpPr>
        <p:grpSpPr>
          <a:xfrm>
            <a:off x="2571120" y="5303520"/>
            <a:ext cx="822960" cy="365760"/>
            <a:chOff x="2571120" y="5303520"/>
            <a:chExt cx="822960" cy="365760"/>
          </a:xfrm>
        </p:grpSpPr>
        <p:sp>
          <p:nvSpPr>
            <p:cNvPr id="203" name="CustomShape 31"/>
            <p:cNvSpPr/>
            <p:nvPr/>
          </p:nvSpPr>
          <p:spPr>
            <a:xfrm>
              <a:off x="257112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204" name="CustomShape 32"/>
            <p:cNvSpPr/>
            <p:nvPr/>
          </p:nvSpPr>
          <p:spPr>
            <a:xfrm>
              <a:off x="2662200" y="5577840"/>
              <a:ext cx="91440" cy="91440"/>
            </a:xfrm>
            <a:prstGeom prst="ellipse">
              <a:avLst/>
            </a:prstGeom>
            <a:solidFill>
              <a:srgbClr val="808080"/>
            </a:solidFill>
            <a:ln>
              <a:solidFill>
                <a:srgbClr val="3465a4"/>
              </a:solidFill>
            </a:ln>
          </p:spPr>
          <p:style>
            <a:lnRef idx="0"/>
            <a:fillRef idx="0"/>
            <a:effectRef idx="0"/>
            <a:fontRef idx="minor"/>
          </p:style>
        </p:sp>
        <p:sp>
          <p:nvSpPr>
            <p:cNvPr id="205" name="CustomShape 33"/>
            <p:cNvSpPr/>
            <p:nvPr/>
          </p:nvSpPr>
          <p:spPr>
            <a:xfrm>
              <a:off x="2754000" y="5577840"/>
              <a:ext cx="91440" cy="91440"/>
            </a:xfrm>
            <a:prstGeom prst="ellipse">
              <a:avLst/>
            </a:prstGeom>
            <a:solidFill>
              <a:srgbClr val="808080"/>
            </a:solidFill>
            <a:ln>
              <a:solidFill>
                <a:srgbClr val="3465a4"/>
              </a:solidFill>
            </a:ln>
          </p:spPr>
          <p:style>
            <a:lnRef idx="0"/>
            <a:fillRef idx="0"/>
            <a:effectRef idx="0"/>
            <a:fontRef idx="minor"/>
          </p:style>
        </p:sp>
        <p:sp>
          <p:nvSpPr>
            <p:cNvPr id="206" name="CustomShape 34"/>
            <p:cNvSpPr/>
            <p:nvPr/>
          </p:nvSpPr>
          <p:spPr>
            <a:xfrm>
              <a:off x="3119760" y="5577840"/>
              <a:ext cx="91440" cy="91440"/>
            </a:xfrm>
            <a:prstGeom prst="ellipse">
              <a:avLst/>
            </a:prstGeom>
            <a:solidFill>
              <a:srgbClr val="808080"/>
            </a:solidFill>
            <a:ln>
              <a:solidFill>
                <a:srgbClr val="3465a4"/>
              </a:solidFill>
            </a:ln>
          </p:spPr>
          <p:style>
            <a:lnRef idx="0"/>
            <a:fillRef idx="0"/>
            <a:effectRef idx="0"/>
            <a:fontRef idx="minor"/>
          </p:style>
        </p:sp>
        <p:sp>
          <p:nvSpPr>
            <p:cNvPr id="207" name="CustomShape 35"/>
            <p:cNvSpPr/>
            <p:nvPr/>
          </p:nvSpPr>
          <p:spPr>
            <a:xfrm>
              <a:off x="321156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208" name="Group 36"/>
          <p:cNvGrpSpPr/>
          <p:nvPr/>
        </p:nvGrpSpPr>
        <p:grpSpPr>
          <a:xfrm>
            <a:off x="4217040" y="5303520"/>
            <a:ext cx="822960" cy="365760"/>
            <a:chOff x="4217040" y="5303520"/>
            <a:chExt cx="822960" cy="365760"/>
          </a:xfrm>
        </p:grpSpPr>
        <p:sp>
          <p:nvSpPr>
            <p:cNvPr id="209" name="CustomShape 37"/>
            <p:cNvSpPr/>
            <p:nvPr/>
          </p:nvSpPr>
          <p:spPr>
            <a:xfrm>
              <a:off x="421704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210" name="CustomShape 38"/>
            <p:cNvSpPr/>
            <p:nvPr/>
          </p:nvSpPr>
          <p:spPr>
            <a:xfrm>
              <a:off x="4308120" y="5577840"/>
              <a:ext cx="91440" cy="91440"/>
            </a:xfrm>
            <a:prstGeom prst="ellipse">
              <a:avLst/>
            </a:prstGeom>
            <a:solidFill>
              <a:srgbClr val="808080"/>
            </a:solidFill>
            <a:ln>
              <a:solidFill>
                <a:srgbClr val="3465a4"/>
              </a:solidFill>
            </a:ln>
          </p:spPr>
          <p:style>
            <a:lnRef idx="0"/>
            <a:fillRef idx="0"/>
            <a:effectRef idx="0"/>
            <a:fontRef idx="minor"/>
          </p:style>
        </p:sp>
        <p:sp>
          <p:nvSpPr>
            <p:cNvPr id="211" name="CustomShape 39"/>
            <p:cNvSpPr/>
            <p:nvPr/>
          </p:nvSpPr>
          <p:spPr>
            <a:xfrm>
              <a:off x="4399920" y="5577840"/>
              <a:ext cx="91440" cy="91440"/>
            </a:xfrm>
            <a:prstGeom prst="ellipse">
              <a:avLst/>
            </a:prstGeom>
            <a:solidFill>
              <a:srgbClr val="808080"/>
            </a:solidFill>
            <a:ln>
              <a:solidFill>
                <a:srgbClr val="3465a4"/>
              </a:solidFill>
            </a:ln>
          </p:spPr>
          <p:style>
            <a:lnRef idx="0"/>
            <a:fillRef idx="0"/>
            <a:effectRef idx="0"/>
            <a:fontRef idx="minor"/>
          </p:style>
        </p:sp>
        <p:sp>
          <p:nvSpPr>
            <p:cNvPr id="212" name="CustomShape 40"/>
            <p:cNvSpPr/>
            <p:nvPr/>
          </p:nvSpPr>
          <p:spPr>
            <a:xfrm>
              <a:off x="4765680" y="5577840"/>
              <a:ext cx="91440" cy="91440"/>
            </a:xfrm>
            <a:prstGeom prst="ellipse">
              <a:avLst/>
            </a:prstGeom>
            <a:solidFill>
              <a:srgbClr val="808080"/>
            </a:solidFill>
            <a:ln>
              <a:solidFill>
                <a:srgbClr val="3465a4"/>
              </a:solidFill>
            </a:ln>
          </p:spPr>
          <p:style>
            <a:lnRef idx="0"/>
            <a:fillRef idx="0"/>
            <a:effectRef idx="0"/>
            <a:fontRef idx="minor"/>
          </p:style>
        </p:sp>
        <p:sp>
          <p:nvSpPr>
            <p:cNvPr id="213" name="CustomShape 41"/>
            <p:cNvSpPr/>
            <p:nvPr/>
          </p:nvSpPr>
          <p:spPr>
            <a:xfrm>
              <a:off x="485748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214" name="Group 42"/>
          <p:cNvGrpSpPr/>
          <p:nvPr/>
        </p:nvGrpSpPr>
        <p:grpSpPr>
          <a:xfrm>
            <a:off x="5040000" y="5303520"/>
            <a:ext cx="822960" cy="365760"/>
            <a:chOff x="5040000" y="5303520"/>
            <a:chExt cx="822960" cy="365760"/>
          </a:xfrm>
        </p:grpSpPr>
        <p:sp>
          <p:nvSpPr>
            <p:cNvPr id="215" name="CustomShape 43"/>
            <p:cNvSpPr/>
            <p:nvPr/>
          </p:nvSpPr>
          <p:spPr>
            <a:xfrm>
              <a:off x="504000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216" name="CustomShape 44"/>
            <p:cNvSpPr/>
            <p:nvPr/>
          </p:nvSpPr>
          <p:spPr>
            <a:xfrm>
              <a:off x="5131080" y="5577840"/>
              <a:ext cx="91440" cy="91440"/>
            </a:xfrm>
            <a:prstGeom prst="ellipse">
              <a:avLst/>
            </a:prstGeom>
            <a:solidFill>
              <a:srgbClr val="808080"/>
            </a:solidFill>
            <a:ln>
              <a:solidFill>
                <a:srgbClr val="3465a4"/>
              </a:solidFill>
            </a:ln>
          </p:spPr>
          <p:style>
            <a:lnRef idx="0"/>
            <a:fillRef idx="0"/>
            <a:effectRef idx="0"/>
            <a:fontRef idx="minor"/>
          </p:style>
        </p:sp>
        <p:sp>
          <p:nvSpPr>
            <p:cNvPr id="217" name="CustomShape 45"/>
            <p:cNvSpPr/>
            <p:nvPr/>
          </p:nvSpPr>
          <p:spPr>
            <a:xfrm>
              <a:off x="5222880" y="5577840"/>
              <a:ext cx="91440" cy="91440"/>
            </a:xfrm>
            <a:prstGeom prst="ellipse">
              <a:avLst/>
            </a:prstGeom>
            <a:solidFill>
              <a:srgbClr val="808080"/>
            </a:solidFill>
            <a:ln>
              <a:solidFill>
                <a:srgbClr val="3465a4"/>
              </a:solidFill>
            </a:ln>
          </p:spPr>
          <p:style>
            <a:lnRef idx="0"/>
            <a:fillRef idx="0"/>
            <a:effectRef idx="0"/>
            <a:fontRef idx="minor"/>
          </p:style>
        </p:sp>
        <p:sp>
          <p:nvSpPr>
            <p:cNvPr id="218" name="CustomShape 46"/>
            <p:cNvSpPr/>
            <p:nvPr/>
          </p:nvSpPr>
          <p:spPr>
            <a:xfrm>
              <a:off x="5588640" y="5577840"/>
              <a:ext cx="91440" cy="91440"/>
            </a:xfrm>
            <a:prstGeom prst="ellipse">
              <a:avLst/>
            </a:prstGeom>
            <a:solidFill>
              <a:srgbClr val="808080"/>
            </a:solidFill>
            <a:ln>
              <a:solidFill>
                <a:srgbClr val="3465a4"/>
              </a:solidFill>
            </a:ln>
          </p:spPr>
          <p:style>
            <a:lnRef idx="0"/>
            <a:fillRef idx="0"/>
            <a:effectRef idx="0"/>
            <a:fontRef idx="minor"/>
          </p:style>
        </p:sp>
        <p:sp>
          <p:nvSpPr>
            <p:cNvPr id="219" name="CustomShape 47"/>
            <p:cNvSpPr/>
            <p:nvPr/>
          </p:nvSpPr>
          <p:spPr>
            <a:xfrm>
              <a:off x="568044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220" name="Group 48"/>
          <p:cNvGrpSpPr/>
          <p:nvPr/>
        </p:nvGrpSpPr>
        <p:grpSpPr>
          <a:xfrm>
            <a:off x="5862960" y="5303520"/>
            <a:ext cx="822960" cy="365760"/>
            <a:chOff x="5862960" y="5303520"/>
            <a:chExt cx="822960" cy="365760"/>
          </a:xfrm>
        </p:grpSpPr>
        <p:sp>
          <p:nvSpPr>
            <p:cNvPr id="221" name="CustomShape 49"/>
            <p:cNvSpPr/>
            <p:nvPr/>
          </p:nvSpPr>
          <p:spPr>
            <a:xfrm>
              <a:off x="586296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222" name="CustomShape 50"/>
            <p:cNvSpPr/>
            <p:nvPr/>
          </p:nvSpPr>
          <p:spPr>
            <a:xfrm>
              <a:off x="5954040" y="5577840"/>
              <a:ext cx="91440" cy="91440"/>
            </a:xfrm>
            <a:prstGeom prst="ellipse">
              <a:avLst/>
            </a:prstGeom>
            <a:solidFill>
              <a:srgbClr val="808080"/>
            </a:solidFill>
            <a:ln>
              <a:solidFill>
                <a:srgbClr val="3465a4"/>
              </a:solidFill>
            </a:ln>
          </p:spPr>
          <p:style>
            <a:lnRef idx="0"/>
            <a:fillRef idx="0"/>
            <a:effectRef idx="0"/>
            <a:fontRef idx="minor"/>
          </p:style>
        </p:sp>
        <p:sp>
          <p:nvSpPr>
            <p:cNvPr id="223" name="CustomShape 51"/>
            <p:cNvSpPr/>
            <p:nvPr/>
          </p:nvSpPr>
          <p:spPr>
            <a:xfrm>
              <a:off x="6045840" y="5577840"/>
              <a:ext cx="91440" cy="91440"/>
            </a:xfrm>
            <a:prstGeom prst="ellipse">
              <a:avLst/>
            </a:prstGeom>
            <a:solidFill>
              <a:srgbClr val="808080"/>
            </a:solidFill>
            <a:ln>
              <a:solidFill>
                <a:srgbClr val="3465a4"/>
              </a:solidFill>
            </a:ln>
          </p:spPr>
          <p:style>
            <a:lnRef idx="0"/>
            <a:fillRef idx="0"/>
            <a:effectRef idx="0"/>
            <a:fontRef idx="minor"/>
          </p:style>
        </p:sp>
        <p:sp>
          <p:nvSpPr>
            <p:cNvPr id="224" name="CustomShape 52"/>
            <p:cNvSpPr/>
            <p:nvPr/>
          </p:nvSpPr>
          <p:spPr>
            <a:xfrm>
              <a:off x="6411600" y="5577840"/>
              <a:ext cx="91440" cy="91440"/>
            </a:xfrm>
            <a:prstGeom prst="ellipse">
              <a:avLst/>
            </a:prstGeom>
            <a:solidFill>
              <a:srgbClr val="808080"/>
            </a:solidFill>
            <a:ln>
              <a:solidFill>
                <a:srgbClr val="3465a4"/>
              </a:solidFill>
            </a:ln>
          </p:spPr>
          <p:style>
            <a:lnRef idx="0"/>
            <a:fillRef idx="0"/>
            <a:effectRef idx="0"/>
            <a:fontRef idx="minor"/>
          </p:style>
        </p:sp>
        <p:sp>
          <p:nvSpPr>
            <p:cNvPr id="225" name="CustomShape 53"/>
            <p:cNvSpPr/>
            <p:nvPr/>
          </p:nvSpPr>
          <p:spPr>
            <a:xfrm>
              <a:off x="6503400" y="5577840"/>
              <a:ext cx="91440" cy="91440"/>
            </a:xfrm>
            <a:prstGeom prst="ellipse">
              <a:avLst/>
            </a:prstGeom>
            <a:solidFill>
              <a:srgbClr val="808080"/>
            </a:solidFill>
            <a:ln>
              <a:solidFill>
                <a:srgbClr val="3465a4"/>
              </a:solidFill>
            </a:ln>
          </p:spPr>
          <p:style>
            <a:lnRef idx="0"/>
            <a:fillRef idx="0"/>
            <a:effectRef idx="0"/>
            <a:fontRef idx="minor"/>
          </p:style>
        </p:sp>
      </p:grpSp>
      <p:grpSp>
        <p:nvGrpSpPr>
          <p:cNvPr id="226" name="Group 54"/>
          <p:cNvGrpSpPr/>
          <p:nvPr/>
        </p:nvGrpSpPr>
        <p:grpSpPr>
          <a:xfrm>
            <a:off x="6675120" y="5303520"/>
            <a:ext cx="822960" cy="365760"/>
            <a:chOff x="6675120" y="5303520"/>
            <a:chExt cx="822960" cy="365760"/>
          </a:xfrm>
        </p:grpSpPr>
        <p:sp>
          <p:nvSpPr>
            <p:cNvPr id="227" name="CustomShape 55"/>
            <p:cNvSpPr/>
            <p:nvPr/>
          </p:nvSpPr>
          <p:spPr>
            <a:xfrm>
              <a:off x="6675120" y="5303520"/>
              <a:ext cx="822960" cy="274320"/>
            </a:xfrm>
            <a:custGeom>
              <a:avLst/>
              <a:gdLst/>
              <a:ahLst/>
              <a:rect l="0" t="0" r="r" b="b"/>
              <a:pathLst>
                <a:path w="2288" h="764">
                  <a:moveTo>
                    <a:pt x="127" y="0"/>
                  </a:moveTo>
                  <a:lnTo>
                    <a:pt x="127" y="0"/>
                  </a:lnTo>
                  <a:cubicBezTo>
                    <a:pt x="105" y="0"/>
                    <a:pt x="83" y="6"/>
                    <a:pt x="64" y="17"/>
                  </a:cubicBezTo>
                  <a:cubicBezTo>
                    <a:pt x="44" y="28"/>
                    <a:pt x="28" y="44"/>
                    <a:pt x="17" y="64"/>
                  </a:cubicBezTo>
                  <a:cubicBezTo>
                    <a:pt x="6" y="83"/>
                    <a:pt x="0" y="105"/>
                    <a:pt x="0" y="127"/>
                  </a:cubicBezTo>
                  <a:lnTo>
                    <a:pt x="0" y="635"/>
                  </a:lnTo>
                  <a:lnTo>
                    <a:pt x="0" y="636"/>
                  </a:lnTo>
                  <a:cubicBezTo>
                    <a:pt x="0" y="658"/>
                    <a:pt x="6" y="680"/>
                    <a:pt x="17" y="699"/>
                  </a:cubicBezTo>
                  <a:cubicBezTo>
                    <a:pt x="28" y="719"/>
                    <a:pt x="44" y="735"/>
                    <a:pt x="64" y="746"/>
                  </a:cubicBezTo>
                  <a:cubicBezTo>
                    <a:pt x="83" y="757"/>
                    <a:pt x="105" y="763"/>
                    <a:pt x="127" y="763"/>
                  </a:cubicBezTo>
                  <a:lnTo>
                    <a:pt x="2159" y="763"/>
                  </a:lnTo>
                  <a:lnTo>
                    <a:pt x="2160" y="763"/>
                  </a:lnTo>
                  <a:cubicBezTo>
                    <a:pt x="2182" y="763"/>
                    <a:pt x="2204" y="757"/>
                    <a:pt x="2223" y="746"/>
                  </a:cubicBezTo>
                  <a:cubicBezTo>
                    <a:pt x="2243" y="735"/>
                    <a:pt x="2259" y="719"/>
                    <a:pt x="2270" y="699"/>
                  </a:cubicBezTo>
                  <a:cubicBezTo>
                    <a:pt x="2281" y="680"/>
                    <a:pt x="2287" y="658"/>
                    <a:pt x="2287" y="636"/>
                  </a:cubicBezTo>
                  <a:lnTo>
                    <a:pt x="2287" y="127"/>
                  </a:lnTo>
                  <a:lnTo>
                    <a:pt x="2287" y="127"/>
                  </a:lnTo>
                  <a:lnTo>
                    <a:pt x="2287" y="127"/>
                  </a:lnTo>
                  <a:cubicBezTo>
                    <a:pt x="2287" y="105"/>
                    <a:pt x="2281" y="83"/>
                    <a:pt x="2270" y="64"/>
                  </a:cubicBezTo>
                  <a:cubicBezTo>
                    <a:pt x="2259" y="44"/>
                    <a:pt x="2243" y="28"/>
                    <a:pt x="2223" y="17"/>
                  </a:cubicBezTo>
                  <a:cubicBezTo>
                    <a:pt x="2204" y="6"/>
                    <a:pt x="2182" y="0"/>
                    <a:pt x="2160" y="0"/>
                  </a:cubicBezTo>
                  <a:lnTo>
                    <a:pt x="127" y="0"/>
                  </a:lnTo>
                </a:path>
              </a:pathLst>
            </a:custGeom>
            <a:solidFill>
              <a:srgbClr val="dddddd"/>
            </a:solidFill>
            <a:ln>
              <a:solidFill>
                <a:srgbClr val="3465a4"/>
              </a:solidFill>
            </a:ln>
          </p:spPr>
          <p:style>
            <a:lnRef idx="0"/>
            <a:fillRef idx="0"/>
            <a:effectRef idx="0"/>
            <a:fontRef idx="minor"/>
          </p:style>
        </p:sp>
        <p:sp>
          <p:nvSpPr>
            <p:cNvPr id="228" name="CustomShape 56"/>
            <p:cNvSpPr/>
            <p:nvPr/>
          </p:nvSpPr>
          <p:spPr>
            <a:xfrm>
              <a:off x="6766200" y="5577840"/>
              <a:ext cx="91440" cy="91440"/>
            </a:xfrm>
            <a:prstGeom prst="ellipse">
              <a:avLst/>
            </a:prstGeom>
            <a:solidFill>
              <a:srgbClr val="808080"/>
            </a:solidFill>
            <a:ln>
              <a:solidFill>
                <a:srgbClr val="3465a4"/>
              </a:solidFill>
            </a:ln>
          </p:spPr>
          <p:style>
            <a:lnRef idx="0"/>
            <a:fillRef idx="0"/>
            <a:effectRef idx="0"/>
            <a:fontRef idx="minor"/>
          </p:style>
        </p:sp>
        <p:sp>
          <p:nvSpPr>
            <p:cNvPr id="229" name="CustomShape 57"/>
            <p:cNvSpPr/>
            <p:nvPr/>
          </p:nvSpPr>
          <p:spPr>
            <a:xfrm>
              <a:off x="6858000" y="5577840"/>
              <a:ext cx="91440" cy="91440"/>
            </a:xfrm>
            <a:prstGeom prst="ellipse">
              <a:avLst/>
            </a:prstGeom>
            <a:solidFill>
              <a:srgbClr val="808080"/>
            </a:solidFill>
            <a:ln>
              <a:solidFill>
                <a:srgbClr val="3465a4"/>
              </a:solidFill>
            </a:ln>
          </p:spPr>
          <p:style>
            <a:lnRef idx="0"/>
            <a:fillRef idx="0"/>
            <a:effectRef idx="0"/>
            <a:fontRef idx="minor"/>
          </p:style>
        </p:sp>
        <p:sp>
          <p:nvSpPr>
            <p:cNvPr id="230" name="CustomShape 58"/>
            <p:cNvSpPr/>
            <p:nvPr/>
          </p:nvSpPr>
          <p:spPr>
            <a:xfrm>
              <a:off x="7223760" y="5577840"/>
              <a:ext cx="91440" cy="91440"/>
            </a:xfrm>
            <a:prstGeom prst="ellipse">
              <a:avLst/>
            </a:prstGeom>
            <a:solidFill>
              <a:srgbClr val="808080"/>
            </a:solidFill>
            <a:ln>
              <a:solidFill>
                <a:srgbClr val="3465a4"/>
              </a:solidFill>
            </a:ln>
          </p:spPr>
          <p:style>
            <a:lnRef idx="0"/>
            <a:fillRef idx="0"/>
            <a:effectRef idx="0"/>
            <a:fontRef idx="minor"/>
          </p:style>
        </p:sp>
        <p:sp>
          <p:nvSpPr>
            <p:cNvPr id="231" name="CustomShape 59"/>
            <p:cNvSpPr/>
            <p:nvPr/>
          </p:nvSpPr>
          <p:spPr>
            <a:xfrm>
              <a:off x="7315560" y="5577840"/>
              <a:ext cx="91440" cy="91440"/>
            </a:xfrm>
            <a:prstGeom prst="ellipse">
              <a:avLst/>
            </a:prstGeom>
            <a:solidFill>
              <a:srgbClr val="808080"/>
            </a:solidFill>
            <a:ln>
              <a:solidFill>
                <a:srgbClr val="3465a4"/>
              </a:solidFill>
            </a:ln>
          </p:spPr>
          <p:style>
            <a:lnRef idx="0"/>
            <a:fillRef idx="0"/>
            <a:effectRef idx="0"/>
            <a:fontRef idx="minor"/>
          </p:style>
        </p:sp>
      </p:grpSp>
      <p:sp>
        <p:nvSpPr>
          <p:cNvPr id="232" name="TextShape 60"/>
          <p:cNvSpPr txBox="1"/>
          <p:nvPr/>
        </p:nvSpPr>
        <p:spPr>
          <a:xfrm>
            <a:off x="548640" y="1920240"/>
            <a:ext cx="7772400" cy="1737360"/>
          </a:xfrm>
          <a:prstGeom prst="rect">
            <a:avLst/>
          </a:prstGeom>
          <a:noFill/>
          <a:ln>
            <a:noFill/>
          </a:ln>
        </p:spPr>
        <p:txBody>
          <a:bodyPr lIns="0" rIns="0" tIns="0" bIns="0">
            <a:noAutofit/>
          </a:bodyPr>
          <a:p>
            <a:pPr marL="216000" indent="-216000">
              <a:spcBef>
                <a:spcPts val="799"/>
              </a:spcBef>
              <a:buClr>
                <a:srgbClr val="000000"/>
              </a:buClr>
              <a:buSzPct val="45000"/>
              <a:buFont typeface="Wingdings" charset="2"/>
              <a:buChar char=""/>
            </a:pPr>
            <a:r>
              <a:rPr b="0" lang="en-US" sz="3200" spc="-1" strike="noStrike">
                <a:solidFill>
                  <a:srgbClr val="000000"/>
                </a:solidFill>
                <a:latin typeface="Arial"/>
              </a:rPr>
              <a:t>An expansion of the peer-to-peer case.</a:t>
            </a:r>
            <a:endParaRPr b="0" lang="en-US" sz="3200" spc="-1" strike="noStrike">
              <a:solidFill>
                <a:srgbClr val="000000"/>
              </a:solidFill>
              <a:latin typeface="Arial"/>
            </a:endParaRPr>
          </a:p>
          <a:p>
            <a:pPr marL="216000" indent="-216000">
              <a:spcBef>
                <a:spcPts val="799"/>
              </a:spcBef>
              <a:buClr>
                <a:srgbClr val="000000"/>
              </a:buClr>
              <a:buSzPct val="45000"/>
              <a:buFont typeface="Wingdings" charset="2"/>
              <a:buChar char=""/>
            </a:pPr>
            <a:r>
              <a:rPr b="0" lang="en-US" sz="3200" spc="-1" strike="noStrike">
                <a:solidFill>
                  <a:srgbClr val="000000"/>
                </a:solidFill>
                <a:latin typeface="Arial"/>
              </a:rPr>
              <a:t>May have coverage from network.</a:t>
            </a:r>
            <a:endParaRPr b="0" lang="en-US" sz="3200" spc="-1" strike="noStrike">
              <a:solidFill>
                <a:srgbClr val="000000"/>
              </a:solidFill>
              <a:latin typeface="Arial"/>
            </a:endParaRPr>
          </a:p>
        </p:txBody>
      </p:sp>
      <p:sp>
        <p:nvSpPr>
          <p:cNvPr id="233" name="Line 61"/>
          <p:cNvSpPr/>
          <p:nvPr/>
        </p:nvSpPr>
        <p:spPr>
          <a:xfrm flipV="1">
            <a:off x="5303520" y="3840480"/>
            <a:ext cx="0" cy="182880"/>
          </a:xfrm>
          <a:prstGeom prst="line">
            <a:avLst/>
          </a:prstGeom>
          <a:ln w="10080">
            <a:solidFill>
              <a:srgbClr val="000000"/>
            </a:solidFill>
            <a:round/>
            <a:tailEnd len="med" type="triangle" w="med"/>
          </a:ln>
        </p:spPr>
        <p:style>
          <a:lnRef idx="0"/>
          <a:fillRef idx="0"/>
          <a:effectRef idx="0"/>
          <a:fontRef idx="minor"/>
        </p:style>
      </p:sp>
      <p:sp>
        <p:nvSpPr>
          <p:cNvPr id="234" name="CustomShape 62"/>
          <p:cNvSpPr/>
          <p:nvPr/>
        </p:nvSpPr>
        <p:spPr>
          <a:xfrm>
            <a:off x="5212080" y="4023360"/>
            <a:ext cx="274320" cy="182880"/>
          </a:xfrm>
          <a:custGeom>
            <a:avLst/>
            <a:gdLst/>
            <a:ahLst/>
            <a:rect l="0" t="0" r="r" b="b"/>
            <a:pathLst>
              <a:path w="764" h="510">
                <a:moveTo>
                  <a:pt x="0" y="509"/>
                </a:moveTo>
                <a:lnTo>
                  <a:pt x="763" y="509"/>
                </a:lnTo>
                <a:lnTo>
                  <a:pt x="572" y="0"/>
                </a:lnTo>
                <a:lnTo>
                  <a:pt x="190" y="0"/>
                </a:lnTo>
                <a:lnTo>
                  <a:pt x="0" y="509"/>
                </a:lnTo>
              </a:path>
            </a:pathLst>
          </a:custGeom>
          <a:solidFill>
            <a:srgbClr val="729fcf"/>
          </a:solidFill>
          <a:ln>
            <a:solidFill>
              <a:srgbClr val="3465a4"/>
            </a:solidFill>
          </a:ln>
        </p:spPr>
        <p:style>
          <a:lnRef idx="0"/>
          <a:fillRef idx="0"/>
          <a:effectRef idx="0"/>
          <a:fontRef idx="minor"/>
        </p:style>
      </p:sp>
      <p:sp>
        <p:nvSpPr>
          <p:cNvPr id="235" name="Line 63"/>
          <p:cNvSpPr/>
          <p:nvPr/>
        </p:nvSpPr>
        <p:spPr>
          <a:xfrm flipV="1">
            <a:off x="4389120" y="5120640"/>
            <a:ext cx="0" cy="182880"/>
          </a:xfrm>
          <a:prstGeom prst="line">
            <a:avLst/>
          </a:prstGeom>
          <a:ln w="10080">
            <a:solidFill>
              <a:srgbClr val="000000"/>
            </a:solidFill>
            <a:round/>
            <a:tailEnd len="med" type="triangle" w="med"/>
          </a:ln>
        </p:spPr>
        <p:style>
          <a:lnRef idx="0"/>
          <a:fillRef idx="0"/>
          <a:effectRef idx="0"/>
          <a:fontRef idx="minor"/>
        </p:style>
      </p:sp>
      <p:sp>
        <p:nvSpPr>
          <p:cNvPr id="236" name="Line 64"/>
          <p:cNvSpPr/>
          <p:nvPr/>
        </p:nvSpPr>
        <p:spPr>
          <a:xfrm flipV="1">
            <a:off x="3566160" y="5120640"/>
            <a:ext cx="0" cy="182880"/>
          </a:xfrm>
          <a:prstGeom prst="line">
            <a:avLst/>
          </a:prstGeom>
          <a:ln w="10080">
            <a:solidFill>
              <a:srgbClr val="000000"/>
            </a:solidFill>
            <a:round/>
            <a:tailEnd len="med" type="triangle" w="med"/>
          </a:ln>
        </p:spPr>
        <p:style>
          <a:lnRef idx="0"/>
          <a:fillRef idx="0"/>
          <a:effectRef idx="0"/>
          <a:fontRef idx="minor"/>
        </p:style>
      </p:sp>
      <p:sp>
        <p:nvSpPr>
          <p:cNvPr id="237" name="Line 65"/>
          <p:cNvSpPr/>
          <p:nvPr/>
        </p:nvSpPr>
        <p:spPr>
          <a:xfrm flipV="1">
            <a:off x="2743200" y="5120640"/>
            <a:ext cx="0" cy="182880"/>
          </a:xfrm>
          <a:prstGeom prst="line">
            <a:avLst/>
          </a:prstGeom>
          <a:ln w="10080">
            <a:solidFill>
              <a:srgbClr val="000000"/>
            </a:solidFill>
            <a:round/>
            <a:tailEnd len="med" type="triangle" w="med"/>
          </a:ln>
        </p:spPr>
        <p:style>
          <a:lnRef idx="0"/>
          <a:fillRef idx="0"/>
          <a:effectRef idx="0"/>
          <a:fontRef idx="minor"/>
        </p:style>
      </p:sp>
      <p:sp>
        <p:nvSpPr>
          <p:cNvPr id="238" name="Line 66"/>
          <p:cNvSpPr/>
          <p:nvPr/>
        </p:nvSpPr>
        <p:spPr>
          <a:xfrm flipV="1">
            <a:off x="1920240" y="5120640"/>
            <a:ext cx="0" cy="182880"/>
          </a:xfrm>
          <a:prstGeom prst="line">
            <a:avLst/>
          </a:prstGeom>
          <a:ln w="10080">
            <a:solidFill>
              <a:srgbClr val="000000"/>
            </a:solidFill>
            <a:round/>
            <a:tailEnd len="med" type="triangle" w="med"/>
          </a:ln>
        </p:spPr>
        <p:style>
          <a:lnRef idx="0"/>
          <a:fillRef idx="0"/>
          <a:effectRef idx="0"/>
          <a:fontRef idx="minor"/>
        </p:style>
      </p:sp>
      <p:sp>
        <p:nvSpPr>
          <p:cNvPr id="239" name="Line 67"/>
          <p:cNvSpPr/>
          <p:nvPr/>
        </p:nvSpPr>
        <p:spPr>
          <a:xfrm flipV="1">
            <a:off x="5212080" y="5120640"/>
            <a:ext cx="0" cy="182880"/>
          </a:xfrm>
          <a:prstGeom prst="line">
            <a:avLst/>
          </a:prstGeom>
          <a:ln w="10080">
            <a:solidFill>
              <a:srgbClr val="000000"/>
            </a:solidFill>
            <a:round/>
            <a:tailEnd len="med" type="triangle" w="med"/>
          </a:ln>
        </p:spPr>
        <p:style>
          <a:lnRef idx="0"/>
          <a:fillRef idx="0"/>
          <a:effectRef idx="0"/>
          <a:fontRef idx="minor"/>
        </p:style>
      </p:sp>
      <p:sp>
        <p:nvSpPr>
          <p:cNvPr id="240" name="Line 68"/>
          <p:cNvSpPr/>
          <p:nvPr/>
        </p:nvSpPr>
        <p:spPr>
          <a:xfrm flipV="1">
            <a:off x="6035040" y="5120640"/>
            <a:ext cx="0" cy="182880"/>
          </a:xfrm>
          <a:prstGeom prst="line">
            <a:avLst/>
          </a:prstGeom>
          <a:ln w="10080">
            <a:solidFill>
              <a:srgbClr val="000000"/>
            </a:solidFill>
            <a:round/>
            <a:tailEnd len="med" type="triangle" w="med"/>
          </a:ln>
        </p:spPr>
        <p:style>
          <a:lnRef idx="0"/>
          <a:fillRef idx="0"/>
          <a:effectRef idx="0"/>
          <a:fontRef idx="minor"/>
        </p:style>
      </p:sp>
      <p:sp>
        <p:nvSpPr>
          <p:cNvPr id="241" name="Line 69"/>
          <p:cNvSpPr/>
          <p:nvPr/>
        </p:nvSpPr>
        <p:spPr>
          <a:xfrm flipV="1">
            <a:off x="6858000" y="5120640"/>
            <a:ext cx="0" cy="182880"/>
          </a:xfrm>
          <a:prstGeom prst="line">
            <a:avLst/>
          </a:prstGeom>
          <a:ln w="10080">
            <a:solidFill>
              <a:srgbClr val="000000"/>
            </a:solidFill>
            <a:round/>
            <a:tailEnd len="med" type="triangle" w="med"/>
          </a:ln>
        </p:spPr>
        <p:style>
          <a:lnRef idx="0"/>
          <a:fillRef idx="0"/>
          <a:effectRef idx="0"/>
          <a:fontRef idx="minor"/>
        </p:style>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TextShape 1"/>
          <p:cNvSpPr txBox="1"/>
          <p:nvPr/>
        </p:nvSpPr>
        <p:spPr>
          <a:xfrm>
            <a:off x="685800" y="685440"/>
            <a:ext cx="7772400" cy="1066680"/>
          </a:xfrm>
          <a:prstGeom prst="rect">
            <a:avLst/>
          </a:prstGeom>
          <a:noFill/>
          <a:ln>
            <a:noFill/>
          </a:ln>
        </p:spPr>
        <p:txBody>
          <a:bodyPr lIns="92160" rIns="92160" tIns="46080" bIns="46080" anchor="ctr">
            <a:noAutofit/>
          </a:bodyPr>
          <a:p>
            <a:pPr algn="ctr"/>
            <a:r>
              <a:rPr b="0" lang="en-US" sz="3600" spc="-1" strike="noStrike">
                <a:solidFill>
                  <a:srgbClr val="000000"/>
                </a:solidFill>
                <a:latin typeface="Times New Roman"/>
              </a:rPr>
              <a:t>Peer to Peer in 802.16</a:t>
            </a:r>
            <a:endParaRPr b="0" lang="en-US" sz="3600" spc="-1" strike="noStrike">
              <a:solidFill>
                <a:srgbClr val="000000"/>
              </a:solidFill>
              <a:latin typeface="Times New Roman"/>
            </a:endParaRPr>
          </a:p>
        </p:txBody>
      </p:sp>
      <p:sp>
        <p:nvSpPr>
          <p:cNvPr id="243" name="TextShape 2"/>
          <p:cNvSpPr txBox="1"/>
          <p:nvPr/>
        </p:nvSpPr>
        <p:spPr>
          <a:xfrm>
            <a:off x="685800" y="1981080"/>
            <a:ext cx="7772400" cy="4114800"/>
          </a:xfrm>
          <a:prstGeom prst="rect">
            <a:avLst/>
          </a:prstGeom>
          <a:noFill/>
          <a:ln>
            <a:noFill/>
          </a:ln>
        </p:spPr>
        <p:txBody>
          <a:bodyPr lIns="92160" rIns="92160" tIns="46080" bIns="46080">
            <a:normAutofit/>
          </a:bodyPr>
          <a:p>
            <a:pPr marL="342720" indent="-342720">
              <a:spcBef>
                <a:spcPts val="799"/>
              </a:spcBef>
              <a:buClr>
                <a:srgbClr val="000000"/>
              </a:buClr>
              <a:buFont typeface="Arial"/>
              <a:buChar char="•"/>
            </a:pPr>
            <a:r>
              <a:rPr b="0" lang="en-US" sz="3200" spc="-1" strike="noStrike">
                <a:solidFill>
                  <a:srgbClr val="000000"/>
                </a:solidFill>
                <a:latin typeface="Arial"/>
              </a:rPr>
              <a:t>Can multihop relay (MR-BS) and relay stations (RS) be used to cover peer to peer requirements?</a:t>
            </a:r>
            <a:endParaRPr b="0" lang="en-US" sz="3200" spc="-1" strike="noStrike">
              <a:solidFill>
                <a:srgbClr val="000000"/>
              </a:solidFill>
              <a:latin typeface="Arial"/>
            </a:endParaRPr>
          </a:p>
          <a:p>
            <a:pPr marL="342720" indent="-342720">
              <a:spcBef>
                <a:spcPts val="799"/>
              </a:spcBef>
              <a:buClr>
                <a:srgbClr val="000000"/>
              </a:buClr>
              <a:buFont typeface="Arial"/>
              <a:buChar char="•"/>
            </a:pPr>
            <a:r>
              <a:rPr b="0" lang="en-US" sz="3200" spc="-1" strike="noStrike">
                <a:solidFill>
                  <a:srgbClr val="000000"/>
                </a:solidFill>
                <a:latin typeface="Arial"/>
              </a:rPr>
              <a:t>Are similar systems used in other industries?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46</TotalTime>
  <Application>LibreOffice/6.3.6.2$MacOSX_X86_64 LibreOffice_project/2196df99b074d8a661f4036fca8fa0cbfa33a497</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2020-09-17T10:44:09Z</dcterms:created>
  <dc:creator/>
  <dc:description>&lt;doc#&gt;</dc:description>
  <dc:language>en-US</dc:language>
  <cp:lastModifiedBy/>
  <cp:lastPrinted>1998-02-10T07:28:06Z</cp:lastPrinted>
  <dcterms:modified xsi:type="dcterms:W3CDTF">2020-09-17T12:22:07Z</dcterms:modified>
  <cp:revision>11</cp:revision>
  <dc:subject>IEEE 802.15 &lt;subject&gt;</dc:subject>
  <dc:title>No Slide Title</dc:title>
</cp:coreProperties>
</file>