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83" d="100"/>
          <a:sy n="83" d="100"/>
        </p:scale>
        <p:origin x="1804" y="6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802.15-20-0257-00-0thz-September_2020_Closing_Plenary_Slides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September 2020</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TAG THz September 2020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17 September 2020</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September 2020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September 2020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September 2020</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Discussions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Thu AM1</a:t>
            </a:r>
          </a:p>
          <a:p>
            <a:pPr lvl="1"/>
            <a:r>
              <a:rPr lang="de-DE" sz="1800" dirty="0" smtClean="0"/>
              <a:t>17 </a:t>
            </a:r>
            <a:r>
              <a:rPr lang="de-DE" sz="1800" dirty="0" err="1" smtClean="0"/>
              <a:t>participants</a:t>
            </a:r>
            <a:r>
              <a:rPr lang="de-DE" sz="1800" dirty="0" smtClean="0"/>
              <a:t> </a:t>
            </a:r>
          </a:p>
          <a:p>
            <a:pPr lvl="1"/>
            <a:endParaRPr lang="de-DE" sz="1800" dirty="0"/>
          </a:p>
          <a:p>
            <a:r>
              <a:rPr lang="de-DE" sz="2200" dirty="0" err="1" smtClean="0"/>
              <a:t>Discussion</a:t>
            </a:r>
            <a:r>
              <a:rPr lang="de-DE" sz="2200" dirty="0" smtClean="0"/>
              <a:t> on Topics </a:t>
            </a:r>
            <a:r>
              <a:rPr lang="de-DE" sz="2200" dirty="0" err="1" smtClean="0"/>
              <a:t>for</a:t>
            </a:r>
            <a:r>
              <a:rPr lang="de-DE" sz="2200" dirty="0" smtClean="0"/>
              <a:t> </a:t>
            </a:r>
            <a:r>
              <a:rPr lang="de-DE" sz="2200" dirty="0" err="1" smtClean="0"/>
              <a:t>the</a:t>
            </a:r>
            <a:r>
              <a:rPr lang="de-DE" sz="2200" dirty="0" smtClean="0"/>
              <a:t> November 2020 </a:t>
            </a:r>
            <a:r>
              <a:rPr lang="de-DE" sz="2200" dirty="0" err="1" smtClean="0"/>
              <a:t>Plenary</a:t>
            </a:r>
            <a:endParaRPr lang="de-DE" sz="2200" dirty="0" smtClean="0"/>
          </a:p>
          <a:p>
            <a:pPr marL="698500" lvl="2" indent="-266700">
              <a:spcAft>
                <a:spcPts val="0"/>
              </a:spcAft>
              <a:buFont typeface="Arial" pitchFamily="34" charset="0"/>
              <a:buChar char="•"/>
            </a:pPr>
            <a:r>
              <a:rPr lang="en-GB" sz="1800" dirty="0" smtClean="0"/>
              <a:t>Invitation of 1-2 Speakers on THz Sensing</a:t>
            </a:r>
          </a:p>
          <a:p>
            <a:pPr marL="1041400" lvl="3" indent="-266700">
              <a:spcAft>
                <a:spcPts val="0"/>
              </a:spcAft>
              <a:buFont typeface="Arial" pitchFamily="34" charset="0"/>
              <a:buChar char="•"/>
            </a:pPr>
            <a:r>
              <a:rPr lang="en-GB" sz="1400" dirty="0" smtClean="0"/>
              <a:t>Expectations on content of Talks</a:t>
            </a:r>
          </a:p>
          <a:p>
            <a:pPr marL="1384300" lvl="4" indent="-266700">
              <a:spcAft>
                <a:spcPts val="0"/>
              </a:spcAft>
              <a:buFont typeface="Arial" pitchFamily="34" charset="0"/>
              <a:buChar char="•"/>
            </a:pPr>
            <a:r>
              <a:rPr lang="en-GB" sz="1400" dirty="0" smtClean="0"/>
              <a:t>State of the Art</a:t>
            </a:r>
          </a:p>
          <a:p>
            <a:pPr marL="1384300" lvl="4" indent="-266700">
              <a:spcAft>
                <a:spcPts val="0"/>
              </a:spcAft>
              <a:buFont typeface="Arial" pitchFamily="34" charset="0"/>
              <a:buChar char="•"/>
            </a:pPr>
            <a:r>
              <a:rPr lang="en-GB" sz="1400" dirty="0" smtClean="0"/>
              <a:t>Applications</a:t>
            </a:r>
          </a:p>
          <a:p>
            <a:pPr marL="1384300" lvl="4" indent="-266700">
              <a:spcAft>
                <a:spcPts val="0"/>
              </a:spcAft>
              <a:buFont typeface="Arial" pitchFamily="34" charset="0"/>
              <a:buChar char="•"/>
            </a:pPr>
            <a:r>
              <a:rPr lang="en-GB" sz="1400" dirty="0" smtClean="0"/>
              <a:t>Frequency bands used</a:t>
            </a:r>
          </a:p>
          <a:p>
            <a:pPr marL="1384300" lvl="4" indent="-266700">
              <a:spcAft>
                <a:spcPts val="0"/>
              </a:spcAft>
              <a:buFont typeface="Arial" pitchFamily="34" charset="0"/>
              <a:buChar char="•"/>
            </a:pPr>
            <a:r>
              <a:rPr lang="en-GB" sz="1400" dirty="0" smtClean="0"/>
              <a:t>Operational environments</a:t>
            </a:r>
          </a:p>
          <a:p>
            <a:pPr marL="1384300" lvl="4" indent="-266700">
              <a:spcAft>
                <a:spcPts val="0"/>
              </a:spcAft>
              <a:buFont typeface="Arial" pitchFamily="34" charset="0"/>
              <a:buChar char="•"/>
            </a:pPr>
            <a:r>
              <a:rPr lang="en-GB" sz="1400" dirty="0" smtClean="0"/>
              <a:t>Combination with communications?</a:t>
            </a:r>
          </a:p>
          <a:p>
            <a:pPr marL="1041400" lvl="3" indent="-266700">
              <a:spcAft>
                <a:spcPts val="0"/>
              </a:spcAft>
              <a:buFont typeface="Arial" pitchFamily="34" charset="0"/>
              <a:buChar char="•"/>
            </a:pPr>
            <a:r>
              <a:rPr lang="en-GB" sz="1400" dirty="0" smtClean="0"/>
              <a:t>Discussion on names</a:t>
            </a:r>
            <a:endParaRPr lang="en-US" sz="1400" dirty="0"/>
          </a:p>
          <a:p>
            <a:pPr marL="698500" lvl="2" indent="-266700">
              <a:spcAft>
                <a:spcPts val="0"/>
              </a:spcAft>
              <a:buFont typeface="Arial" pitchFamily="34" charset="0"/>
              <a:buChar char="•"/>
            </a:pPr>
            <a:r>
              <a:rPr lang="en-US" sz="1800" dirty="0"/>
              <a:t>Brainstorming on future THz standards / amendments:</a:t>
            </a:r>
          </a:p>
          <a:p>
            <a:pPr marL="1041400" lvl="3" indent="-266700">
              <a:spcAft>
                <a:spcPts val="0"/>
              </a:spcAft>
              <a:buFont typeface="Arial" pitchFamily="34" charset="0"/>
              <a:buChar char="•"/>
            </a:pPr>
            <a:r>
              <a:rPr lang="en-GB" sz="1400" dirty="0"/>
              <a:t>Creation of 3 discussion threats: Regulatory, Application, Widely open discussion</a:t>
            </a:r>
          </a:p>
          <a:p>
            <a:pPr marL="1041400" lvl="3" indent="-266700">
              <a:spcAft>
                <a:spcPts val="0"/>
              </a:spcAft>
              <a:buFont typeface="Arial" pitchFamily="34" charset="0"/>
              <a:buChar char="•"/>
            </a:pPr>
            <a:r>
              <a:rPr lang="en-GB" sz="1400" dirty="0"/>
              <a:t>Issuing a Call for Contributions </a:t>
            </a:r>
          </a:p>
          <a:p>
            <a:pPr lvl="1"/>
            <a:endParaRPr lang="de-DE" sz="1800" dirty="0" smtClean="0"/>
          </a:p>
          <a:p>
            <a:pPr lvl="1"/>
            <a:endParaRPr lang="de-DE" sz="1800" dirty="0" smtClean="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September 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Online November </a:t>
            </a:r>
            <a:r>
              <a:rPr lang="en-US" sz="1800" dirty="0" smtClean="0"/>
              <a:t>12, </a:t>
            </a:r>
            <a:r>
              <a:rPr lang="en-US" sz="1800" dirty="0"/>
              <a:t>2020, 2-4 pm </a:t>
            </a:r>
            <a:r>
              <a:rPr lang="en-US" sz="1800" dirty="0" smtClean="0"/>
              <a:t>GMT+2 (during next Electronic Plenary)</a:t>
            </a: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2020</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158</Words>
  <Application>Microsoft Office PowerPoint</Application>
  <PresentationFormat>Bildschirmpräsentation (4:3)</PresentationFormat>
  <Paragraphs>50</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TAG THz September 2020  Closing Report</vt:lpstr>
      <vt:lpstr>Meetings/Discussions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152</cp:revision>
  <cp:lastPrinted>1998-02-10T13:28:06Z</cp:lastPrinted>
  <dcterms:created xsi:type="dcterms:W3CDTF">2012-11-14T22:04:21Z</dcterms:created>
  <dcterms:modified xsi:type="dcterms:W3CDTF">2020-09-17T13:59:47Z</dcterms:modified>
</cp:coreProperties>
</file>