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9" r:id="rId2"/>
    <p:sldId id="260" r:id="rId3"/>
    <p:sldId id="261" r:id="rId4"/>
    <p:sldId id="265" r:id="rId5"/>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686" autoAdjust="0"/>
  </p:normalViewPr>
  <p:slideViewPr>
    <p:cSldViewPr snapToGrid="0">
      <p:cViewPr varScale="1">
        <p:scale>
          <a:sx n="83" d="100"/>
          <a:sy n="83" d="100"/>
        </p:scale>
        <p:origin x="1804" y="68"/>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802.15-20-0257-00-0thz-September_2020_Closing_Plenary_Slides</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smtClean="0"/>
              <a:t>September 2020</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61664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smtClean="0">
                <a:solidFill>
                  <a:schemeClr val="tx2"/>
                </a:solidFill>
                <a:effectLst>
                  <a:outerShdw blurRad="38100" dist="38100" dir="2700000" algn="tl">
                    <a:srgbClr val="C0C0C0"/>
                  </a:outerShdw>
                </a:effectLst>
              </a:rPr>
              <a:t>Speciality</a:t>
            </a:r>
            <a:r>
              <a:rPr lang="en-US" sz="1800" b="1" u="sng" dirty="0" smtClean="0">
                <a:solidFill>
                  <a:schemeClr val="tx2"/>
                </a:solidFill>
                <a:effectLst>
                  <a:outerShdw blurRad="38100" dist="38100" dir="2700000" algn="tl">
                    <a:srgbClr val="C0C0C0"/>
                  </a:outerShdw>
                </a:effectLst>
              </a:rPr>
              <a:t> Networks </a:t>
            </a:r>
            <a:r>
              <a:rPr lang="en-US" sz="1800" b="1" u="sng" dirty="0">
                <a:solidFill>
                  <a:schemeClr val="tx2"/>
                </a:solidFill>
                <a:effectLst>
                  <a:outerShdw blurRad="38100" dist="38100" dir="2700000" algn="tl">
                    <a:srgbClr val="C0C0C0"/>
                  </a:outerShdw>
                </a:effectLst>
              </a:rPr>
              <a:t>(</a:t>
            </a:r>
            <a:r>
              <a:rPr lang="en-US" sz="1800" b="1" u="sng" dirty="0" smtClean="0">
                <a:solidFill>
                  <a:schemeClr val="tx2"/>
                </a:solidFill>
                <a:effectLst>
                  <a:outerShdw blurRad="38100" dist="38100" dir="2700000" algn="tl">
                    <a:srgbClr val="C0C0C0"/>
                  </a:outerShdw>
                </a:effectLst>
              </a:rPr>
              <a:t>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TAG THz September 2020 </a:t>
            </a:r>
            <a:r>
              <a:rPr lang="en-US" sz="1600" dirty="0" smtClean="0"/>
              <a:t>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 17 September 2020</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TAG THz  September 2020 </a:t>
            </a:r>
            <a:r>
              <a:rPr lang="en-US" sz="1600" dirty="0" smtClean="0"/>
              <a:t>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at midweek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TAG </a:t>
            </a:r>
            <a:r>
              <a:rPr lang="de-DE" dirty="0" err="1" smtClean="0"/>
              <a:t>THz</a:t>
            </a:r>
            <a:r>
              <a:rPr lang="de-DE" dirty="0" smtClean="0"/>
              <a:t> September 2020 </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September 2020</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Discussions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1800" dirty="0" smtClean="0"/>
              <a:t>1  </a:t>
            </a:r>
            <a:r>
              <a:rPr lang="de-DE" sz="1800" dirty="0" err="1" smtClean="0"/>
              <a:t>meeting</a:t>
            </a:r>
            <a:r>
              <a:rPr lang="de-DE" sz="1800" dirty="0" smtClean="0"/>
              <a:t>  on Thu AM1</a:t>
            </a:r>
          </a:p>
          <a:p>
            <a:pPr lvl="1"/>
            <a:r>
              <a:rPr lang="de-DE" sz="1800" dirty="0" smtClean="0"/>
              <a:t>17 </a:t>
            </a:r>
            <a:r>
              <a:rPr lang="de-DE" sz="1800" dirty="0" err="1" smtClean="0"/>
              <a:t>participants</a:t>
            </a:r>
            <a:r>
              <a:rPr lang="de-DE" sz="1800" dirty="0" smtClean="0"/>
              <a:t> </a:t>
            </a:r>
          </a:p>
          <a:p>
            <a:pPr lvl="1"/>
            <a:endParaRPr lang="de-DE" sz="1800" dirty="0"/>
          </a:p>
          <a:p>
            <a:r>
              <a:rPr lang="de-DE" sz="2200" dirty="0" err="1" smtClean="0"/>
              <a:t>Discussion</a:t>
            </a:r>
            <a:r>
              <a:rPr lang="de-DE" sz="2200" dirty="0" smtClean="0"/>
              <a:t> on Topics </a:t>
            </a:r>
            <a:r>
              <a:rPr lang="de-DE" sz="2200" dirty="0" err="1" smtClean="0"/>
              <a:t>for</a:t>
            </a:r>
            <a:r>
              <a:rPr lang="de-DE" sz="2200" dirty="0" smtClean="0"/>
              <a:t> </a:t>
            </a:r>
            <a:r>
              <a:rPr lang="de-DE" sz="2200" dirty="0" err="1" smtClean="0"/>
              <a:t>the</a:t>
            </a:r>
            <a:r>
              <a:rPr lang="de-DE" sz="2200" dirty="0" smtClean="0"/>
              <a:t> November 2020 </a:t>
            </a:r>
            <a:r>
              <a:rPr lang="de-DE" sz="2200" dirty="0" err="1" smtClean="0"/>
              <a:t>Plenary</a:t>
            </a:r>
            <a:endParaRPr lang="de-DE" sz="2200" dirty="0" smtClean="0"/>
          </a:p>
          <a:p>
            <a:pPr marL="698500" lvl="2" indent="-266700">
              <a:spcAft>
                <a:spcPts val="0"/>
              </a:spcAft>
              <a:buFont typeface="Arial" pitchFamily="34" charset="0"/>
              <a:buChar char="•"/>
            </a:pPr>
            <a:r>
              <a:rPr lang="en-GB" sz="1800" dirty="0" smtClean="0"/>
              <a:t>Invitation of 1-2 Speakers on THz Sensing</a:t>
            </a:r>
          </a:p>
          <a:p>
            <a:pPr marL="1041400" lvl="3" indent="-266700">
              <a:spcAft>
                <a:spcPts val="0"/>
              </a:spcAft>
              <a:buFont typeface="Arial" pitchFamily="34" charset="0"/>
              <a:buChar char="•"/>
            </a:pPr>
            <a:r>
              <a:rPr lang="en-GB" sz="1400" dirty="0" smtClean="0"/>
              <a:t>Expectations on content of Talks</a:t>
            </a:r>
          </a:p>
          <a:p>
            <a:pPr marL="1384300" lvl="4" indent="-266700">
              <a:spcAft>
                <a:spcPts val="0"/>
              </a:spcAft>
              <a:buFont typeface="Arial" pitchFamily="34" charset="0"/>
              <a:buChar char="•"/>
            </a:pPr>
            <a:r>
              <a:rPr lang="en-GB" sz="1400" dirty="0" smtClean="0"/>
              <a:t>State of the Art</a:t>
            </a:r>
          </a:p>
          <a:p>
            <a:pPr marL="1384300" lvl="4" indent="-266700">
              <a:spcAft>
                <a:spcPts val="0"/>
              </a:spcAft>
              <a:buFont typeface="Arial" pitchFamily="34" charset="0"/>
              <a:buChar char="•"/>
            </a:pPr>
            <a:r>
              <a:rPr lang="en-GB" sz="1400" dirty="0" smtClean="0"/>
              <a:t>Applications</a:t>
            </a:r>
          </a:p>
          <a:p>
            <a:pPr marL="1384300" lvl="4" indent="-266700">
              <a:spcAft>
                <a:spcPts val="0"/>
              </a:spcAft>
              <a:buFont typeface="Arial" pitchFamily="34" charset="0"/>
              <a:buChar char="•"/>
            </a:pPr>
            <a:r>
              <a:rPr lang="en-GB" sz="1400" dirty="0" smtClean="0"/>
              <a:t>Frequency bands used</a:t>
            </a:r>
          </a:p>
          <a:p>
            <a:pPr marL="1384300" lvl="4" indent="-266700">
              <a:spcAft>
                <a:spcPts val="0"/>
              </a:spcAft>
              <a:buFont typeface="Arial" pitchFamily="34" charset="0"/>
              <a:buChar char="•"/>
            </a:pPr>
            <a:r>
              <a:rPr lang="en-GB" sz="1400" dirty="0" smtClean="0"/>
              <a:t>Operational environments</a:t>
            </a:r>
          </a:p>
          <a:p>
            <a:pPr marL="1384300" lvl="4" indent="-266700">
              <a:spcAft>
                <a:spcPts val="0"/>
              </a:spcAft>
              <a:buFont typeface="Arial" pitchFamily="34" charset="0"/>
              <a:buChar char="•"/>
            </a:pPr>
            <a:r>
              <a:rPr lang="en-GB" sz="1400" dirty="0" smtClean="0"/>
              <a:t>Combination with communications?</a:t>
            </a:r>
          </a:p>
          <a:p>
            <a:pPr marL="1041400" lvl="3" indent="-266700">
              <a:spcAft>
                <a:spcPts val="0"/>
              </a:spcAft>
              <a:buFont typeface="Arial" pitchFamily="34" charset="0"/>
              <a:buChar char="•"/>
            </a:pPr>
            <a:r>
              <a:rPr lang="en-GB" sz="1400" dirty="0" smtClean="0"/>
              <a:t>Discussion on names</a:t>
            </a:r>
            <a:endParaRPr lang="en-US" sz="1400" dirty="0"/>
          </a:p>
          <a:p>
            <a:pPr marL="698500" lvl="2" indent="-266700">
              <a:spcAft>
                <a:spcPts val="0"/>
              </a:spcAft>
              <a:buFont typeface="Arial" pitchFamily="34" charset="0"/>
              <a:buChar char="•"/>
            </a:pPr>
            <a:r>
              <a:rPr lang="en-US" sz="1800" dirty="0"/>
              <a:t>Brainstorming on future THz standards / amendments:</a:t>
            </a:r>
          </a:p>
          <a:p>
            <a:pPr marL="1041400" lvl="3" indent="-266700">
              <a:spcAft>
                <a:spcPts val="0"/>
              </a:spcAft>
              <a:buFont typeface="Arial" pitchFamily="34" charset="0"/>
              <a:buChar char="•"/>
            </a:pPr>
            <a:r>
              <a:rPr lang="en-GB" sz="1400" dirty="0"/>
              <a:t>Creation of 3 discussion threats: Regulatory, Application, Widely open discussion</a:t>
            </a:r>
          </a:p>
          <a:p>
            <a:pPr marL="1041400" lvl="3" indent="-266700">
              <a:spcAft>
                <a:spcPts val="0"/>
              </a:spcAft>
              <a:buFont typeface="Arial" pitchFamily="34" charset="0"/>
              <a:buChar char="•"/>
            </a:pPr>
            <a:r>
              <a:rPr lang="en-GB" sz="1400" dirty="0"/>
              <a:t>Issuing a Call for Contributions </a:t>
            </a:r>
          </a:p>
          <a:p>
            <a:pPr lvl="1"/>
            <a:endParaRPr lang="de-DE" sz="1800" dirty="0" smtClean="0"/>
          </a:p>
          <a:p>
            <a:pPr lvl="1"/>
            <a:endParaRPr lang="de-DE" sz="1800" dirty="0" smtClean="0"/>
          </a:p>
          <a:p>
            <a:pPr marL="457200">
              <a:spcAft>
                <a:spcPts val="0"/>
              </a:spcAft>
              <a:buNone/>
            </a:pPr>
            <a:endParaRPr lang="de-DE" sz="1800" dirty="0"/>
          </a:p>
        </p:txBody>
      </p:sp>
      <p:sp>
        <p:nvSpPr>
          <p:cNvPr id="2" name="Datumsplatzhalter 1"/>
          <p:cNvSpPr>
            <a:spLocks noGrp="1"/>
          </p:cNvSpPr>
          <p:nvPr>
            <p:ph type="dt" sz="half" idx="10"/>
          </p:nvPr>
        </p:nvSpPr>
        <p:spPr/>
        <p:txBody>
          <a:bodyPr/>
          <a:lstStyle/>
          <a:p>
            <a:r>
              <a:rPr lang="en-US" dirty="0" smtClean="0"/>
              <a:t>September 2019</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smtClean="0"/>
              <a:t>Next Meetings</a:t>
            </a:r>
            <a:endParaRPr lang="de-DE" dirty="0"/>
          </a:p>
        </p:txBody>
      </p:sp>
      <p:sp>
        <p:nvSpPr>
          <p:cNvPr id="6" name="Inhaltsplatzhalter 5"/>
          <p:cNvSpPr>
            <a:spLocks noGrp="1"/>
          </p:cNvSpPr>
          <p:nvPr>
            <p:ph idx="1"/>
          </p:nvPr>
        </p:nvSpPr>
        <p:spPr>
          <a:xfrm>
            <a:off x="685800" y="1728942"/>
            <a:ext cx="7772400" cy="4114800"/>
          </a:xfrm>
        </p:spPr>
        <p:txBody>
          <a:bodyPr/>
          <a:lstStyle/>
          <a:p>
            <a:pPr marL="431800" lvl="2" indent="0">
              <a:spcAft>
                <a:spcPts val="0"/>
              </a:spcAft>
              <a:buNone/>
            </a:pPr>
            <a:endParaRPr lang="de-DE" sz="1800" dirty="0" smtClean="0">
              <a:ea typeface="Times New Roman"/>
            </a:endParaRPr>
          </a:p>
          <a:p>
            <a:pPr marL="355600" lvl="1" indent="-266700">
              <a:spcAft>
                <a:spcPts val="0"/>
              </a:spcAft>
              <a:buFont typeface="Arial" pitchFamily="34" charset="0"/>
              <a:buChar char="•"/>
            </a:pPr>
            <a:r>
              <a:rPr lang="de-DE" sz="1800" dirty="0" smtClean="0">
                <a:ea typeface="Times New Roman"/>
              </a:rPr>
              <a:t>Next Meetings of </a:t>
            </a:r>
            <a:r>
              <a:rPr lang="de-DE" sz="1800" dirty="0" err="1" smtClean="0">
                <a:ea typeface="Times New Roman"/>
              </a:rPr>
              <a:t>the</a:t>
            </a:r>
            <a:r>
              <a:rPr lang="de-DE" sz="1800" dirty="0" smtClean="0">
                <a:ea typeface="Times New Roman"/>
              </a:rPr>
              <a:t> TAG </a:t>
            </a:r>
            <a:r>
              <a:rPr lang="de-DE" sz="1800" dirty="0" err="1" smtClean="0">
                <a:ea typeface="Times New Roman"/>
              </a:rPr>
              <a:t>THz</a:t>
            </a:r>
            <a:endParaRPr lang="de-DE" sz="1800" dirty="0" smtClean="0">
              <a:ea typeface="Times New Roman"/>
            </a:endParaRPr>
          </a:p>
          <a:p>
            <a:pPr marL="88900" lvl="1" indent="0">
              <a:spcAft>
                <a:spcPts val="0"/>
              </a:spcAft>
              <a:buNone/>
            </a:pPr>
            <a:endParaRPr lang="de-DE" sz="1800" dirty="0" smtClean="0">
              <a:ea typeface="Times New Roman"/>
            </a:endParaRPr>
          </a:p>
          <a:p>
            <a:pPr marL="698500" lvl="2" indent="-266700">
              <a:spcAft>
                <a:spcPts val="0"/>
              </a:spcAft>
              <a:buFont typeface="Arial" pitchFamily="34" charset="0"/>
              <a:buChar char="•"/>
            </a:pPr>
            <a:r>
              <a:rPr lang="en-US" sz="1800" dirty="0" smtClean="0"/>
              <a:t>Online November </a:t>
            </a:r>
            <a:r>
              <a:rPr lang="en-US" sz="1800" dirty="0" smtClean="0"/>
              <a:t>12, </a:t>
            </a:r>
            <a:r>
              <a:rPr lang="en-US" sz="1800" dirty="0"/>
              <a:t>2020, 2-4 pm </a:t>
            </a:r>
            <a:r>
              <a:rPr lang="en-US" sz="1800" dirty="0" smtClean="0"/>
              <a:t>GMT+2 (during next Electronic Plenary)</a:t>
            </a:r>
            <a:endParaRPr lang="en-US" sz="1800" dirty="0" smtClean="0">
              <a:ea typeface="Times New Roman"/>
            </a:endParaRPr>
          </a:p>
          <a:p>
            <a:pPr lvl="1">
              <a:spcAft>
                <a:spcPts val="0"/>
              </a:spcAft>
              <a:buNone/>
            </a:pPr>
            <a:endParaRPr lang="de-DE" sz="1800" dirty="0" smtClean="0">
              <a:latin typeface="Times New Roman"/>
              <a:ea typeface="Times New Roman"/>
            </a:endParaRPr>
          </a:p>
          <a:p>
            <a:pPr marL="371475" lvl="1" indent="-171450">
              <a:buNone/>
            </a:pPr>
            <a:endParaRPr lang="de-DE" sz="1800" dirty="0" smtClean="0"/>
          </a:p>
          <a:p>
            <a:pPr lvl="1">
              <a:buNone/>
            </a:pPr>
            <a:endParaRPr lang="de-DE" sz="1800" dirty="0" smtClean="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smtClean="0"/>
              <a:t>July 2020</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4</a:t>
            </a:fld>
            <a:endParaRPr lang="en-US"/>
          </a:p>
        </p:txBody>
      </p:sp>
    </p:spTree>
    <p:extLst>
      <p:ext uri="{BB962C8B-B14F-4D97-AF65-F5344CB8AC3E}">
        <p14:creationId xmlns:p14="http://schemas.microsoft.com/office/powerpoint/2010/main" val="28557083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158</Words>
  <Application>Microsoft Office PowerPoint</Application>
  <PresentationFormat>Bildschirmpräsentation (4:3)</PresentationFormat>
  <Paragraphs>50</Paragraphs>
  <Slides>4</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4</vt:i4>
      </vt:variant>
    </vt:vector>
  </HeadingPairs>
  <TitlesOfParts>
    <vt:vector size="7" baseType="lpstr">
      <vt:lpstr>Arial</vt:lpstr>
      <vt:lpstr>Times New Roman</vt:lpstr>
      <vt:lpstr>IEEE-P802_15</vt:lpstr>
      <vt:lpstr>PowerPoint-Präsentation</vt:lpstr>
      <vt:lpstr>TAG THz September 2020  Closing Report</vt:lpstr>
      <vt:lpstr>Meetings/Discussions</vt:lpstr>
      <vt:lpstr>Next Meetings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152</cp:revision>
  <cp:lastPrinted>1998-02-10T13:28:06Z</cp:lastPrinted>
  <dcterms:created xsi:type="dcterms:W3CDTF">2012-11-14T22:04:21Z</dcterms:created>
  <dcterms:modified xsi:type="dcterms:W3CDTF">2020-09-17T13:59:47Z</dcterms:modified>
</cp:coreProperties>
</file>