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 id="2147483660" r:id="rId4"/>
  </p:sldMasterIdLst>
  <p:notesMasterIdLst>
    <p:notesMasterId r:id="rId11"/>
  </p:notesMasterIdLst>
  <p:handoutMasterIdLst>
    <p:handoutMasterId r:id="rId12"/>
  </p:handoutMasterIdLst>
  <p:sldIdLst>
    <p:sldId id="346" r:id="rId5"/>
    <p:sldId id="280" r:id="rId6"/>
    <p:sldId id="311" r:id="rId7"/>
    <p:sldId id="369" r:id="rId8"/>
    <p:sldId id="376" r:id="rId9"/>
    <p:sldId id="37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1" d="100"/>
          <a:sy n="111" d="100"/>
        </p:scale>
        <p:origin x="1398" y="114"/>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Submission</a:t>
            </a:r>
          </a:p>
        </p:txBody>
      </p:sp>
      <p:sp>
        <p:nvSpPr>
          <p:cNvPr id="6" name="Slide Number Placeholder 5"/>
          <p:cNvSpPr>
            <a:spLocks noGrp="1"/>
          </p:cNvSpPr>
          <p:nvPr>
            <p:ph type="sldNum" sz="quarter" idx="12"/>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21843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2019</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BB873E6-DC00-4A07-BD62-3F68943BCD94}"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2917424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B873E6-DC00-4A07-BD62-3F68943BCD94}"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3590581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B873E6-DC00-4A07-BD62-3F68943BCD94}"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671925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B873E6-DC00-4A07-BD62-3F68943BCD94}"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3611294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B873E6-DC00-4A07-BD62-3F68943BCD94}"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3407527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B873E6-DC00-4A07-BD62-3F68943BCD94}"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2922663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873E6-DC00-4A07-BD62-3F68943BCD94}"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2901202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B873E6-DC00-4A07-BD62-3F68943BCD94}"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3172133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15-20-0250-00-0vat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B873E6-DC00-4A07-BD62-3F68943BCD94}"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2736125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B873E6-DC00-4A07-BD62-3F68943BCD94}"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4272001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B873E6-DC00-4A07-BD62-3F68943BCD94}"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E7E13-025F-4B18-AE6B-74DFF091C0FE}" type="slidenum">
              <a:rPr lang="en-US" smtClean="0"/>
              <a:t>‹#›</a:t>
            </a:fld>
            <a:endParaRPr lang="en-US"/>
          </a:p>
        </p:txBody>
      </p:sp>
    </p:spTree>
    <p:extLst>
      <p:ext uri="{BB962C8B-B14F-4D97-AF65-F5344CB8AC3E}">
        <p14:creationId xmlns:p14="http://schemas.microsoft.com/office/powerpoint/2010/main" val="16216569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FA05C1-8E19-4E99-B8FD-347FB1C472A8}"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2253691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A05C1-8E19-4E99-B8FD-347FB1C472A8}"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21027188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A05C1-8E19-4E99-B8FD-347FB1C472A8}"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27035789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FA05C1-8E19-4E99-B8FD-347FB1C472A8}"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23081523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FA05C1-8E19-4E99-B8FD-347FB1C472A8}"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5134720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FA05C1-8E19-4E99-B8FD-347FB1C472A8}"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3563583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A05C1-8E19-4E99-B8FD-347FB1C472A8}"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429010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9/16/2020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FA05C1-8E19-4E99-B8FD-347FB1C472A8}"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1708825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FA05C1-8E19-4E99-B8FD-347FB1C472A8}"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5372752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A05C1-8E19-4E99-B8FD-347FB1C472A8}"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36842726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A05C1-8E19-4E99-B8FD-347FB1C472A8}"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945AC-E90A-48B1-A98C-82108AB1CCEC}" type="slidenum">
              <a:rPr lang="en-US" smtClean="0"/>
              <a:t>‹#›</a:t>
            </a:fld>
            <a:endParaRPr lang="en-US"/>
          </a:p>
        </p:txBody>
      </p:sp>
    </p:spTree>
    <p:extLst>
      <p:ext uri="{BB962C8B-B14F-4D97-AF65-F5344CB8AC3E}">
        <p14:creationId xmlns:p14="http://schemas.microsoft.com/office/powerpoint/2010/main" val="31556233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F5FF0C0-5E37-456F-88D5-7C02C948CDC3}"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2544186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5FF0C0-5E37-456F-88D5-7C02C948CDC3}"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40391408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5FF0C0-5E37-456F-88D5-7C02C948CDC3}"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19175176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5FF0C0-5E37-456F-88D5-7C02C948CDC3}"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480890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5FF0C0-5E37-456F-88D5-7C02C948CDC3}"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4313442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5FF0C0-5E37-456F-88D5-7C02C948CDC3}"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398450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9/16/2020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FF0C0-5E37-456F-88D5-7C02C948CDC3}"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34123681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5FF0C0-5E37-456F-88D5-7C02C948CDC3}"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36003656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5FF0C0-5E37-456F-88D5-7C02C948CDC3}"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36229800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5FF0C0-5E37-456F-88D5-7C02C948CDC3}"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234693691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5FF0C0-5E37-456F-88D5-7C02C948CDC3}"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F5571-7D9D-42F2-B9E3-CDCFC9EA8CC9}" type="slidenum">
              <a:rPr lang="en-US" smtClean="0"/>
              <a:t>‹#›</a:t>
            </a:fld>
            <a:endParaRPr lang="en-US"/>
          </a:p>
        </p:txBody>
      </p:sp>
    </p:spTree>
    <p:extLst>
      <p:ext uri="{BB962C8B-B14F-4D97-AF65-F5344CB8AC3E}">
        <p14:creationId xmlns:p14="http://schemas.microsoft.com/office/powerpoint/2010/main" val="139666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9/16/2020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9/16/2020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9/16/2020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9/16/2020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9/16/2020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873E6-DC00-4A07-BD62-3F68943BCD94}" type="datetimeFigureOut">
              <a:rPr lang="en-US" smtClean="0"/>
              <a:t>9/16/2020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E7E13-025F-4B18-AE6B-74DFF091C0FE}" type="slidenum">
              <a:rPr lang="en-US" smtClean="0"/>
              <a:t>‹#›</a:t>
            </a:fld>
            <a:endParaRPr lang="en-US"/>
          </a:p>
        </p:txBody>
      </p:sp>
    </p:spTree>
    <p:extLst>
      <p:ext uri="{BB962C8B-B14F-4D97-AF65-F5344CB8AC3E}">
        <p14:creationId xmlns:p14="http://schemas.microsoft.com/office/powerpoint/2010/main" val="24307395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A05C1-8E19-4E99-B8FD-347FB1C472A8}" type="datetimeFigureOut">
              <a:rPr lang="en-US" smtClean="0"/>
              <a:t>9/16/2020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945AC-E90A-48B1-A98C-82108AB1CCEC}" type="slidenum">
              <a:rPr lang="en-US" smtClean="0"/>
              <a:t>‹#›</a:t>
            </a:fld>
            <a:endParaRPr lang="en-US"/>
          </a:p>
        </p:txBody>
      </p:sp>
    </p:spTree>
    <p:extLst>
      <p:ext uri="{BB962C8B-B14F-4D97-AF65-F5344CB8AC3E}">
        <p14:creationId xmlns:p14="http://schemas.microsoft.com/office/powerpoint/2010/main" val="310365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FF0C0-5E37-456F-88D5-7C02C948CDC3}" type="datetimeFigureOut">
              <a:rPr lang="en-US" smtClean="0"/>
              <a:t>9/16/2020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F5571-7D9D-42F2-B9E3-CDCFC9EA8CC9}" type="slidenum">
              <a:rPr lang="en-US" smtClean="0"/>
              <a:t>‹#›</a:t>
            </a:fld>
            <a:endParaRPr lang="en-US"/>
          </a:p>
        </p:txBody>
      </p:sp>
    </p:spTree>
    <p:extLst>
      <p:ext uri="{BB962C8B-B14F-4D97-AF65-F5344CB8AC3E}">
        <p14:creationId xmlns:p14="http://schemas.microsoft.com/office/powerpoint/2010/main" val="278868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ctr" eaLnBrk="0" fontAlgn="base" hangingPunct="0">
              <a:spcBef>
                <a:spcPct val="0"/>
              </a:spcBef>
              <a:spcAft>
                <a:spcPct val="0"/>
              </a:spcAft>
            </a:pPr>
            <a:r>
              <a:rPr lang="en-US" altLang="en-US" sz="1600" b="1" dirty="0">
                <a:solidFill>
                  <a:prstClr val="black"/>
                </a:solidFill>
                <a:latin typeface="Times New Roman" panose="02020603050405020304" pitchFamily="18" charset="0"/>
              </a:rPr>
              <a:t>Title: </a:t>
            </a:r>
            <a:r>
              <a:rPr lang="en-US" altLang="en-US" sz="1600" b="1" dirty="0">
                <a:latin typeface="Times New Roman" panose="02020603050405020304" pitchFamily="18" charset="0"/>
              </a:rPr>
              <a:t>LED Matrix based Transmitter Device using Optical Camera Communication Technology for Smart Factory Applications</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September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Van Hoa 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 potential design of transmitter device for optical camera communication system</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en-US" sz="1600" dirty="0">
                <a:latin typeface="Times New Roman" panose="02020603050405020304" pitchFamily="18" charset="0"/>
              </a:rPr>
              <a:t>To introduce promising application for smart factory using optical camera communication system</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24384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LED Matrix based Transmitter Device using Optical Camera Communication Technology for Smart Factory Applications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1143000"/>
          </a:xfrm>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4294967295"/>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itchFamily="18" charset="0"/>
              </a:rPr>
              <a:t>O</a:t>
            </a:r>
            <a:r>
              <a:rPr lang="en-US" sz="2000" dirty="0">
                <a:solidFill>
                  <a:srgbClr val="000000"/>
                </a:solidFill>
                <a:latin typeface="Times New Roman" panose="02020603050405020304" pitchFamily="18" charset="0"/>
                <a:cs typeface="Times New Roman" panose="02020603050405020304" pitchFamily="18" charset="0"/>
              </a:rPr>
              <a:t>OC as a subsystem of optical wireless communication (OWC), uses light-emitting diodes (LEDs) or LED arrays as the transmitter and a camera or image sensor (IS) as the receiver. </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LED matrix is well-known and have various applications in real life. However, the use of this device for Optical Camera Communication (OCC) system is novel and under research and development.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[1] has been discussed the implementation of using LED to transmit data in Optical Camera Communication system for smart factory application. These advantages of using LED matrix in OCC system can be summarized as follow.</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140700" cy="707886"/>
          </a:xfrm>
          <a:prstGeom prst="rect">
            <a:avLst/>
          </a:prstGeom>
        </p:spPr>
        <p:txBody>
          <a:bodyPr wrap="square">
            <a:spAutoFit/>
          </a:bodyPr>
          <a:lstStyle/>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Advantages of using LED matrix based optical camera communication </a:t>
            </a:r>
          </a:p>
        </p:txBody>
      </p:sp>
      <p:sp>
        <p:nvSpPr>
          <p:cNvPr id="6" name="Rectangle 5"/>
          <p:cNvSpPr/>
          <p:nvPr/>
        </p:nvSpPr>
        <p:spPr>
          <a:xfrm>
            <a:off x="533400" y="1788855"/>
            <a:ext cx="8140700" cy="2277547"/>
          </a:xfrm>
          <a:prstGeom prst="rect">
            <a:avLst/>
          </a:prstGeom>
        </p:spPr>
        <p:txBody>
          <a:bodyPr wrap="square">
            <a:sp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LED matrix based transmitter device is a promising module that offers cost-effectiveness and useful features such as easy to implement, high data rate, human safety and has great potential in the monitoring system in the factory.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LED array can support high-speed data, long distance communication for Optical Camera Communication system.</a:t>
            </a:r>
          </a:p>
        </p:txBody>
      </p:sp>
    </p:spTree>
    <p:extLst>
      <p:ext uri="{BB962C8B-B14F-4D97-AF65-F5344CB8AC3E}">
        <p14:creationId xmlns:p14="http://schemas.microsoft.com/office/powerpoint/2010/main" val="2076715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A proposed design using LED matrix based communication for smart factory</a:t>
            </a:r>
          </a:p>
        </p:txBody>
      </p:sp>
      <p:pic>
        <p:nvPicPr>
          <p:cNvPr id="8" name="Picture 7"/>
          <p:cNvPicPr>
            <a:picLocks noChangeAspect="1"/>
          </p:cNvPicPr>
          <p:nvPr/>
        </p:nvPicPr>
        <p:blipFill>
          <a:blip r:embed="rId2"/>
          <a:stretch>
            <a:fillRect/>
          </a:stretch>
        </p:blipFill>
        <p:spPr>
          <a:xfrm>
            <a:off x="1676400" y="1524000"/>
            <a:ext cx="5883898" cy="2926117"/>
          </a:xfrm>
          <a:prstGeom prst="rect">
            <a:avLst/>
          </a:prstGeom>
        </p:spPr>
      </p:pic>
      <p:sp>
        <p:nvSpPr>
          <p:cNvPr id="9" name="Rectangle 8"/>
          <p:cNvSpPr/>
          <p:nvPr/>
        </p:nvSpPr>
        <p:spPr>
          <a:xfrm>
            <a:off x="141931" y="4572000"/>
            <a:ext cx="8834737" cy="1631216"/>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The above sensing module are connected with the microcontroller (</a:t>
            </a:r>
            <a:r>
              <a:rPr lang="en-US" sz="2000" dirty="0" err="1">
                <a:latin typeface="Times New Roman" panose="02020603050405020304" pitchFamily="18" charset="0"/>
                <a:cs typeface="Times New Roman" panose="02020603050405020304" pitchFamily="18" charset="0"/>
              </a:rPr>
              <a:t>Arduino</a:t>
            </a:r>
            <a:r>
              <a:rPr lang="en-US" sz="2000" dirty="0">
                <a:latin typeface="Times New Roman" panose="02020603050405020304" pitchFamily="18" charset="0"/>
                <a:cs typeface="Times New Roman" panose="02020603050405020304" pitchFamily="18" charset="0"/>
              </a:rPr>
              <a:t> Board) via different protocol: 1-Wire for DHT22 module and I2C for CCS811 module. For the power supply, we used a adapter for supplying all devices. Sensing values from three sensors are processed to present in LED matrix (via Wire connected) follows the OCC scheme.</a:t>
            </a:r>
          </a:p>
        </p:txBody>
      </p:sp>
    </p:spTree>
    <p:extLst>
      <p:ext uri="{BB962C8B-B14F-4D97-AF65-F5344CB8AC3E}">
        <p14:creationId xmlns:p14="http://schemas.microsoft.com/office/powerpoint/2010/main" val="231182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140700" cy="707886"/>
          </a:xfrm>
          <a:prstGeom prst="rect">
            <a:avLst/>
          </a:prstGeom>
        </p:spPr>
        <p:txBody>
          <a:bodyPr wrap="square">
            <a:spAutoFit/>
          </a:bodyPr>
          <a:lstStyle/>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Scenario of implementing LED array for smart factory application</a:t>
            </a:r>
          </a:p>
        </p:txBody>
      </p:sp>
      <p:pic>
        <p:nvPicPr>
          <p:cNvPr id="1025" name="_x213420784" descr="EMB00003ef830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75774"/>
            <a:ext cx="7239000" cy="4056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420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17102</TotalTime>
  <Words>466</Words>
  <Application>Microsoft Office PowerPoint</Application>
  <PresentationFormat>On-screen Show (4:3)</PresentationFormat>
  <Paragraphs>30</Paragraphs>
  <Slides>6</Slides>
  <Notes>2</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6</vt:i4>
      </vt:variant>
    </vt:vector>
  </HeadingPairs>
  <TitlesOfParts>
    <vt:vector size="16" baseType="lpstr">
      <vt:lpstr>맑은 고딕</vt:lpstr>
      <vt:lpstr>Arial</vt:lpstr>
      <vt:lpstr>Calibri</vt:lpstr>
      <vt:lpstr>Calibri Light</vt:lpstr>
      <vt:lpstr>Times New Roman</vt:lpstr>
      <vt:lpstr>Wingdings</vt:lpstr>
      <vt:lpstr>Office Theme</vt:lpstr>
      <vt:lpstr>2_Custom Design</vt:lpstr>
      <vt:lpstr>1_Custom Design</vt:lpstr>
      <vt:lpstr>Custom Design</vt:lpstr>
      <vt:lpstr>PowerPoint Presentation</vt:lpstr>
      <vt:lpstr>PowerPoint Presentation</vt:lpstr>
      <vt:lpstr>Introduction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644</cp:revision>
  <cp:lastPrinted>2017-05-07T15:48:38Z</cp:lastPrinted>
  <dcterms:created xsi:type="dcterms:W3CDTF">2010-05-15T17:50:32Z</dcterms:created>
  <dcterms:modified xsi:type="dcterms:W3CDTF">2020-09-16T09:52:49Z</dcterms:modified>
</cp:coreProperties>
</file>