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15"/>
  </p:notesMasterIdLst>
  <p:handoutMasterIdLst>
    <p:handoutMasterId r:id="rId16"/>
  </p:handoutMasterIdLst>
  <p:sldIdLst>
    <p:sldId id="259" r:id="rId3"/>
    <p:sldId id="262" r:id="rId4"/>
    <p:sldId id="347" r:id="rId5"/>
    <p:sldId id="348" r:id="rId6"/>
    <p:sldId id="349" r:id="rId7"/>
    <p:sldId id="350" r:id="rId8"/>
    <p:sldId id="351" r:id="rId9"/>
    <p:sldId id="274" r:id="rId10"/>
    <p:sldId id="275" r:id="rId11"/>
    <p:sldId id="276" r:id="rId12"/>
    <p:sldId id="296" r:id="rId13"/>
    <p:sldId id="37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varScale="1">
        <p:scale>
          <a:sx n="128" d="100"/>
          <a:sy n="128" d="100"/>
        </p:scale>
        <p:origin x="147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September 2020</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September 2020</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15-20-0247-00-004w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19/15-19-0574-00-004w-tg4w-minutes-for-november-2019-plenary-meeting.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September 2020</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a:t>
            </a:r>
            <a:r>
              <a:rPr lang="en-US" altLang="en-US" sz="1600" dirty="0" smtClean="0">
                <a:solidFill>
                  <a:schemeClr val="tx2"/>
                </a:solidFill>
              </a:rPr>
              <a:t>September 2020 Online Interim </a:t>
            </a:r>
            <a:r>
              <a:rPr lang="en-US" altLang="en-US" sz="1600" dirty="0" smtClean="0">
                <a:solidFill>
                  <a:schemeClr val="tx2"/>
                </a:solidFill>
              </a:rPr>
              <a:t>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16 September, 2020]</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
            </a:r>
            <a:r>
              <a:rPr lang="en-US" dirty="0" smtClean="0"/>
              <a:t>Waikoloa </a:t>
            </a:r>
            <a:r>
              <a:rPr lang="en-US" dirty="0" smtClean="0"/>
              <a:t>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a:t>
            </a:r>
            <a:r>
              <a:rPr lang="en-US" sz="2000" dirty="0" smtClean="0"/>
              <a:t>15-19/574r0</a:t>
            </a:r>
            <a:r>
              <a:rPr lang="en-US" sz="2000" dirty="0" smtClean="0"/>
              <a:t/>
            </a:r>
            <a:br>
              <a:rPr lang="en-US" sz="2000" dirty="0" smtClean="0"/>
            </a:br>
            <a:r>
              <a:rPr lang="en-US" sz="2000" dirty="0">
                <a:hlinkClick r:id="rId2"/>
              </a:rPr>
              <a:t>https://</a:t>
            </a:r>
            <a:r>
              <a:rPr lang="en-US" sz="2000" dirty="0" smtClean="0">
                <a:hlinkClick r:id="rId2"/>
              </a:rPr>
              <a:t>mentor.ieee.org/802.15/dcn/19/15-19-0574-00-004w-tg4w-minutes-for-november-2019-plenary-meeting.doc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September 2020</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a:t>
            </a:r>
            <a:r>
              <a:rPr lang="en-US" dirty="0" smtClean="0"/>
              <a:t>42</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Hanoi meeting minutes in </a:t>
            </a:r>
            <a:r>
              <a:rPr lang="en-US" sz="2000" dirty="0"/>
              <a:t>document </a:t>
            </a:r>
            <a:r>
              <a:rPr lang="en-US" sz="2000" dirty="0" smtClean="0"/>
              <a:t>15-19/574r0</a:t>
            </a:r>
            <a:endParaRPr lang="en-US" sz="2000" dirty="0"/>
          </a:p>
          <a:p>
            <a:endParaRPr lang="en-US" sz="2000" dirty="0"/>
          </a:p>
          <a:p>
            <a:r>
              <a:rPr lang="en-US" sz="2000" dirty="0"/>
              <a:t>Moved: </a:t>
            </a:r>
          </a:p>
          <a:p>
            <a:r>
              <a:rPr lang="en-US" sz="2000" dirty="0"/>
              <a:t>Seconded: </a:t>
            </a:r>
          </a:p>
          <a:p>
            <a:endParaRPr lang="en-US" sz="2000" dirty="0"/>
          </a:p>
          <a:p>
            <a:endParaRPr lang="en-US" sz="2000" dirty="0"/>
          </a:p>
          <a:p>
            <a:endParaRPr lang="en-US" sz="2000" dirty="0" smtClean="0"/>
          </a:p>
          <a:p>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September 2020</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Thank You!</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September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969070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a:t>
            </a:r>
            <a:r>
              <a:rPr lang="en-US" dirty="0" smtClean="0"/>
              <a:t>September 2020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September 2020</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a:t>
            </a:r>
            <a:r>
              <a:rPr lang="en-US" sz="2400" dirty="0" smtClean="0"/>
              <a:t>Waikoloa </a:t>
            </a:r>
            <a:r>
              <a:rPr lang="en-US" sz="2400" dirty="0" smtClean="0"/>
              <a:t>Minutes</a:t>
            </a:r>
            <a:endParaRPr lang="en-US" sz="2400" dirty="0"/>
          </a:p>
          <a:p>
            <a:r>
              <a:rPr lang="en-US" sz="2400" dirty="0" smtClean="0"/>
              <a:t>IEEE Editor’s Version Review</a:t>
            </a:r>
            <a:endParaRPr lang="en-US" sz="2400" dirty="0" smtClean="0"/>
          </a:p>
          <a:p>
            <a:r>
              <a:rPr lang="en-US" sz="2400" dirty="0" smtClean="0"/>
              <a:t>AOB</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September 2020</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a:t>
            </a:r>
            <a:r>
              <a:rPr lang="en-US" dirty="0" smtClean="0"/>
              <a:t>#42</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a:t>
            </a:r>
            <a:r>
              <a:rPr lang="en-US" sz="2000" dirty="0"/>
              <a:t>: </a:t>
            </a:r>
            <a:endParaRPr lang="en-US" sz="2000" dirty="0" smtClean="0"/>
          </a:p>
          <a:p>
            <a:r>
              <a:rPr lang="en-US" sz="2000" dirty="0" smtClean="0"/>
              <a:t>Seconded</a:t>
            </a:r>
            <a:r>
              <a:rPr lang="en-US" sz="2000" dirty="0"/>
              <a:t>: </a:t>
            </a:r>
          </a:p>
          <a:p>
            <a:endParaRPr lang="en-US" sz="2000" dirty="0" smtClean="0"/>
          </a:p>
          <a:p>
            <a:endParaRPr lang="en-US" sz="2000" dirty="0"/>
          </a:p>
          <a:p>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September 2020</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9</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1134</Words>
  <Application>Microsoft Office PowerPoint</Application>
  <PresentationFormat>Bildschirmpräsentation (4:3)</PresentationFormat>
  <Paragraphs>125</Paragraphs>
  <Slides>12</Slides>
  <Notes>2</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12</vt:i4>
      </vt:variant>
    </vt:vector>
  </HeadingPairs>
  <TitlesOfParts>
    <vt:vector size="19" baseType="lpstr">
      <vt:lpstr>Arial</vt:lpstr>
      <vt:lpstr>Calibri</vt:lpstr>
      <vt:lpstr>Helvetica</vt:lpstr>
      <vt:lpstr>Monotype Sorts</vt:lpstr>
      <vt:lpstr>Times New Roman</vt:lpstr>
      <vt:lpstr>IEEE-P802_15_Rbt</vt:lpstr>
      <vt:lpstr>1_Default Design</vt:lpstr>
      <vt:lpstr>PowerPoint-Präsentation</vt:lpstr>
      <vt:lpstr>TG 802.15.4w LPWA Agenda September 2020 Interim</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Motion #42</vt:lpstr>
      <vt:lpstr>Approval of Waikoloa Minutes</vt:lpstr>
      <vt:lpstr>TG Motion #42</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Robert, Jörg</cp:lastModifiedBy>
  <cp:revision>749</cp:revision>
  <cp:lastPrinted>1998-02-10T13:28:06Z</cp:lastPrinted>
  <dcterms:created xsi:type="dcterms:W3CDTF">2018-03-02T09:48:16Z</dcterms:created>
  <dcterms:modified xsi:type="dcterms:W3CDTF">2020-09-16T08:04:51Z</dcterms:modified>
</cp:coreProperties>
</file>