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424" r:id="rId3"/>
    <p:sldId id="717" r:id="rId4"/>
    <p:sldId id="423" r:id="rId5"/>
    <p:sldId id="608" r:id="rId6"/>
    <p:sldId id="708" r:id="rId7"/>
    <p:sldId id="386" r:id="rId8"/>
    <p:sldId id="754" r:id="rId9"/>
    <p:sldId id="560" r:id="rId10"/>
    <p:sldId id="846" r:id="rId11"/>
    <p:sldId id="835" r:id="rId12"/>
    <p:sldId id="82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6" d="100"/>
          <a:sy n="66" d="100"/>
        </p:scale>
        <p:origin x="62" y="5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-0237-00-0013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2020</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a:t>
            </a:r>
            <a:r>
              <a:rPr lang="en-US" altLang="en-US" sz="3000" dirty="0" smtClean="0"/>
              <a:t>2020 Virtual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2020-09-15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0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15-20/00237r0.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5599769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endParaRPr lang="en-US" altLang="en-US" sz="1800" baseline="0" dirty="0" smtClean="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Motions </a:t>
                      </a:r>
                      <a:r>
                        <a:rPr lang="en-US" altLang="en-US" sz="1800" baseline="0" dirty="0" smtClean="0"/>
                        <a:t>to change draft</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22253849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a:t>
            </a:r>
            <a:r>
              <a:rPr lang="de-DE" sz="2800" b="0" dirty="0" smtClean="0"/>
              <a:t>September</a:t>
            </a:r>
            <a:endParaRPr lang="de-DE" sz="2800" b="0" dirty="0" smtClean="0"/>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err="1" smtClean="0"/>
              <a:t>draft</a:t>
            </a:r>
            <a:endParaRPr lang="de-DE" b="0" dirty="0" smtClean="0"/>
          </a:p>
          <a:p>
            <a:pPr lvl="1"/>
            <a:r>
              <a:rPr lang="de-DE" dirty="0" smtClean="0"/>
              <a:t>Start </a:t>
            </a:r>
            <a:r>
              <a:rPr lang="de-DE" dirty="0" err="1" smtClean="0"/>
              <a:t>recirculation</a:t>
            </a:r>
            <a:endParaRPr lang="de-DE" dirty="0" smtClean="0"/>
          </a:p>
          <a:p>
            <a:pPr lvl="1"/>
            <a:r>
              <a:rPr lang="de-DE" b="0" dirty="0" smtClean="0"/>
              <a:t>Start SA </a:t>
            </a:r>
            <a:r>
              <a:rPr lang="de-DE" b="0" dirty="0" err="1" smtClean="0"/>
              <a:t>ballot</a:t>
            </a:r>
            <a:r>
              <a:rPr lang="de-DE" b="0" dirty="0" smtClean="0"/>
              <a:t> </a:t>
            </a:r>
            <a:r>
              <a:rPr lang="de-DE" b="0" dirty="0" err="1" smtClean="0"/>
              <a:t>group</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September </a:t>
            </a:r>
            <a:r>
              <a:rPr lang="en-US" altLang="en-US" dirty="0" smtClean="0"/>
              <a:t>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317895674"/>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a:t>
                      </a:r>
                      <a:endParaRPr lang="en-US" sz="1400" b="0" dirty="0" smtClean="0"/>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MEC </a:t>
            </a:r>
            <a:r>
              <a:rPr lang="de-DE" sz="2000" dirty="0" err="1" smtClean="0"/>
              <a:t>review</a:t>
            </a:r>
            <a:endParaRPr lang="de-DE" sz="2000" dirty="0" smtClean="0"/>
          </a:p>
          <a:p>
            <a:pPr marL="1085850" lvl="1" indent="-342900" algn="just">
              <a:buFont typeface="Arial" panose="020B0604020202020204" pitchFamily="34" charset="0"/>
              <a:buChar char="•"/>
              <a:defRPr/>
            </a:pPr>
            <a:r>
              <a:rPr lang="de-DE" sz="1800" dirty="0" smtClean="0"/>
              <a:t>Comments </a:t>
            </a:r>
            <a:r>
              <a:rPr lang="de-DE" sz="1800" dirty="0" err="1" smtClean="0"/>
              <a:t>to</a:t>
            </a:r>
            <a:r>
              <a:rPr lang="de-DE" sz="1800" dirty="0" smtClean="0"/>
              <a:t> </a:t>
            </a:r>
            <a:r>
              <a:rPr lang="de-DE" sz="1800" dirty="0" err="1" smtClean="0"/>
              <a:t>be</a:t>
            </a:r>
            <a:r>
              <a:rPr lang="de-DE" sz="1800" dirty="0" smtClean="0"/>
              <a:t> </a:t>
            </a:r>
            <a:r>
              <a:rPr lang="de-DE" sz="1800" dirty="0" err="1" smtClean="0"/>
              <a:t>discussed</a:t>
            </a:r>
            <a:endParaRPr lang="de-DE" sz="1800" dirty="0" smtClean="0"/>
          </a:p>
          <a:p>
            <a:pPr marL="342900" indent="-342900" algn="just">
              <a:buFont typeface="Arial" panose="020B0604020202020204" pitchFamily="34" charset="0"/>
              <a:buChar char="•"/>
              <a:defRPr/>
            </a:pPr>
            <a:r>
              <a:rPr lang="de-DE" sz="2000" dirty="0" smtClean="0"/>
              <a:t>Agenda </a:t>
            </a:r>
            <a:r>
              <a:rPr lang="de-DE" sz="2000" dirty="0" smtClean="0"/>
              <a:t>in </a:t>
            </a:r>
            <a:r>
              <a:rPr lang="de-DE" sz="2000" dirty="0" err="1" smtClean="0"/>
              <a:t>doc</a:t>
            </a:r>
            <a:r>
              <a:rPr lang="de-DE" sz="2000" dirty="0" smtClean="0"/>
              <a:t>. </a:t>
            </a:r>
            <a:r>
              <a:rPr lang="de-DE" sz="2000" dirty="0" smtClean="0"/>
              <a:t>15-20/0237r0</a:t>
            </a:r>
            <a:endParaRPr lang="de-DE" sz="2000" dirty="0" smtClean="0"/>
          </a:p>
          <a:p>
            <a:pPr marL="342900" indent="-342900" algn="just">
              <a:buFont typeface="Arial" panose="020B0604020202020204" pitchFamily="34" charset="0"/>
              <a:buChar char="•"/>
              <a:defRPr/>
            </a:pPr>
            <a:r>
              <a:rPr lang="de-DE" sz="2000" dirty="0" smtClean="0"/>
              <a:t>2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smtClean="0"/>
              <a:t>TUESDAY AM1 </a:t>
            </a:r>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endParaRPr lang="de-DE" sz="1800" dirty="0" smtClean="0"/>
          </a:p>
          <a:p>
            <a:pPr marL="342900" indent="-342900" algn="just">
              <a:buFont typeface="Arial" panose="020B0604020202020204" pitchFamily="34" charset="0"/>
              <a:buChar char="•"/>
              <a:defRPr/>
            </a:pPr>
            <a:r>
              <a:rPr lang="de-DE" sz="2000" dirty="0" smtClean="0"/>
              <a:t>THURSDAY </a:t>
            </a:r>
            <a:r>
              <a:rPr lang="de-DE" sz="2000" dirty="0" smtClean="0"/>
              <a:t>AM1</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endParaRPr lang="de-DE" sz="1800" dirty="0" smtClean="0"/>
          </a:p>
          <a:p>
            <a:pPr marL="1085850" lvl="1" indent="-342900" algn="just">
              <a:buFont typeface="Arial" panose="020B0604020202020204" pitchFamily="34" charset="0"/>
              <a:buChar char="•"/>
              <a:defRPr/>
            </a:pPr>
            <a:r>
              <a:rPr lang="de-DE" altLang="en-US" sz="1800" dirty="0" smtClean="0"/>
              <a:t>Move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comments</a:t>
            </a:r>
            <a:r>
              <a:rPr lang="de-DE" altLang="en-US" sz="1800" dirty="0" smtClean="0"/>
              <a:t> </a:t>
            </a:r>
            <a:r>
              <a:rPr lang="de-DE" altLang="en-US" sz="1800" dirty="0" err="1" smtClean="0"/>
              <a:t>into</a:t>
            </a:r>
            <a:r>
              <a:rPr lang="de-DE" altLang="en-US" sz="1800" dirty="0" smtClean="0"/>
              <a:t> </a:t>
            </a:r>
            <a:r>
              <a:rPr lang="de-DE" altLang="en-US" sz="1800" dirty="0" err="1" smtClean="0"/>
              <a:t>draft</a:t>
            </a:r>
            <a:endParaRPr lang="de-DE" altLang="en-US" sz="1800" dirty="0" smtClean="0"/>
          </a:p>
          <a:p>
            <a:pPr marL="1085850" lvl="1" indent="-342900" algn="just">
              <a:buFont typeface="Arial" panose="020B0604020202020204" pitchFamily="34" charset="0"/>
              <a:buChar char="•"/>
              <a:defRPr/>
            </a:pPr>
            <a:r>
              <a:rPr lang="de-DE" altLang="en-US" sz="1800" dirty="0" smtClean="0"/>
              <a:t>Move </a:t>
            </a:r>
            <a:r>
              <a:rPr lang="de-DE" altLang="en-US" sz="1800" dirty="0" err="1" smtClean="0"/>
              <a:t>draft</a:t>
            </a:r>
            <a:r>
              <a:rPr lang="de-DE" altLang="en-US" sz="1800" dirty="0" smtClean="0"/>
              <a:t> </a:t>
            </a:r>
            <a:r>
              <a:rPr lang="de-DE" altLang="en-US" sz="1800" dirty="0" err="1" smtClean="0"/>
              <a:t>to</a:t>
            </a:r>
            <a:r>
              <a:rPr lang="de-DE" altLang="en-US" sz="1800" dirty="0" smtClean="0"/>
              <a:t> </a:t>
            </a:r>
            <a:r>
              <a:rPr lang="de-DE" altLang="en-US" sz="1800" dirty="0" err="1" smtClean="0"/>
              <a:t>next</a:t>
            </a:r>
            <a:r>
              <a:rPr lang="de-DE" altLang="en-US" sz="1800" dirty="0" smtClean="0"/>
              <a:t> </a:t>
            </a:r>
            <a:r>
              <a:rPr lang="de-DE" altLang="en-US" sz="1800" dirty="0" err="1" smtClean="0"/>
              <a:t>recirculation</a:t>
            </a:r>
            <a:endParaRPr lang="de-DE" altLang="en-US" sz="1800" dirty="0" smtClean="0"/>
          </a:p>
          <a:p>
            <a:pPr marL="1085850" lvl="1" indent="-342900" algn="just">
              <a:buFont typeface="Arial" panose="020B0604020202020204" pitchFamily="34" charset="0"/>
              <a:buChar char="•"/>
              <a:defRPr/>
            </a:pPr>
            <a:endParaRPr lang="en-GB" altLang="en-US"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 </a:t>
            </a:r>
            <a:r>
              <a:rPr lang="en-US" altLang="en-US" sz="3600" dirty="0" smtClean="0"/>
              <a:t>Sept 15, </a:t>
            </a:r>
            <a:r>
              <a:rPr lang="en-US" altLang="en-US" sz="3600" dirty="0" smtClean="0"/>
              <a:t>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293145595"/>
              </p:ext>
            </p:extLst>
          </p:nvPr>
        </p:nvGraphicFramePr>
        <p:xfrm>
          <a:off x="571500" y="2215189"/>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15-20/0237r0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 MEC review</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a:t>
                      </a:r>
                      <a:r>
                        <a:rPr lang="en-GB" altLang="en-US" sz="1800" baseline="0" dirty="0" smtClean="0"/>
                        <a:t> resolution</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000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778</Words>
  <Application>Microsoft Office PowerPoint</Application>
  <PresentationFormat>Bildschirmpräsentation (4:3)</PresentationFormat>
  <Paragraphs>188</Paragraphs>
  <Slides>12</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19"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September 2020 Virtual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5555</cp:revision>
  <cp:lastPrinted>2014-11-04T15:04:57Z</cp:lastPrinted>
  <dcterms:created xsi:type="dcterms:W3CDTF">2007-04-17T18:10:23Z</dcterms:created>
  <dcterms:modified xsi:type="dcterms:W3CDTF">2020-09-15T11:29:42Z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