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48"/>
    <p:restoredTop sz="95701" autoAdjust="0"/>
  </p:normalViewPr>
  <p:slideViewPr>
    <p:cSldViewPr>
      <p:cViewPr varScale="1">
        <p:scale>
          <a:sx n="128" d="100"/>
          <a:sy n="128"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Sept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15-20-0231-00-secn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Sept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Sept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Sept 2020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Sept 2020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Sept 2020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 18,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Sept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Sept 2020 interim</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Confirm completion of comment resolution for LB167</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continued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Re-circulate draft to the WG</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Continue comment resolution on re-circulation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Form sponsor ballot pool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Sept 2020 virtual interim</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Recirculation Ballot – Sept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November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re-circulation or start sponsor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Recirculation Letter Ballot requesting approval of document P802.15.4y-D1, as edited in accordance with the instructions in document 15-20-0103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Recirculation Letter Ballot requesting approval of document P802-15-4y_D1 and to forward document P802-15-4y_D1, as edited in accordance with the instructions in document 15-20-0103 to Standards Association ballot pending the completion and inclusion of the edits in the draft.</a:t>
            </a:r>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40834</TotalTime>
  <Words>860</Words>
  <Application>Microsoft Macintosh PowerPoint</Application>
  <PresentationFormat>On-screen Show (4:3)</PresentationFormat>
  <Paragraphs>128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762</cp:revision>
  <cp:lastPrinted>2015-07-14T16:02:16Z</cp:lastPrinted>
  <dcterms:created xsi:type="dcterms:W3CDTF">2009-07-12T16:25:16Z</dcterms:created>
  <dcterms:modified xsi:type="dcterms:W3CDTF">2020-09-11T18:09:11Z</dcterms:modified>
  <cp:category/>
</cp:coreProperties>
</file>