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60" autoAdjust="0"/>
    <p:restoredTop sz="94286" autoAdjust="0"/>
  </p:normalViewPr>
  <p:slideViewPr>
    <p:cSldViewPr>
      <p:cViewPr varScale="1">
        <p:scale>
          <a:sx n="127" d="100"/>
          <a:sy n="127" d="100"/>
        </p:scale>
        <p:origin x="2208"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Sept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802.15-20-230-00-secn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Sept 2020 Interim]</a:t>
            </a:r>
          </a:p>
          <a:p>
            <a:pPr>
              <a:defRPr/>
            </a:pPr>
            <a:r>
              <a:rPr lang="en-US" altLang="en-US" sz="1600" b="1" dirty="0">
                <a:solidFill>
                  <a:schemeClr val="tx2"/>
                </a:solidFill>
              </a:rPr>
              <a:t>Date Submitted: </a:t>
            </a:r>
            <a:r>
              <a:rPr lang="en-US" altLang="en-US" sz="1600" dirty="0">
                <a:solidFill>
                  <a:schemeClr val="tx2"/>
                </a:solidFill>
              </a:rPr>
              <a:t>[11 Sept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PM2 (4-6pm)</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Sept 8 CRG call:   15-20-0220-00</a:t>
            </a:r>
          </a:p>
          <a:p>
            <a:pPr lvl="1"/>
            <a:r>
              <a:rPr lang="en-US" sz="1400" dirty="0"/>
              <a:t>Confirm completion of comment resolution from LB167 and CRG calls</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4y SECN</a:t>
            </a:r>
          </a:p>
          <a:p>
            <a:pPr marL="457200" lvl="1" indent="0">
              <a:buNone/>
            </a:pP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Sept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Sept 2020 Interim</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Sept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91234770"/>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tc>
                <a:tc>
                  <a:txBody>
                    <a:bodyPr/>
                    <a:lstStyle/>
                    <a:p>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Confirm latest draft is ready for re-circulation (latest comment spreadsheet is 15-20-0103-10)</a:t>
            </a:r>
          </a:p>
          <a:p>
            <a:pPr marL="800100" indent="-457200">
              <a:spcBef>
                <a:spcPts val="375"/>
              </a:spcBef>
              <a:buSzPct val="100000"/>
            </a:pPr>
            <a:r>
              <a:rPr lang="en-US" altLang="en-US" dirty="0">
                <a:solidFill>
                  <a:srgbClr val="000000"/>
                </a:solidFill>
              </a:rPr>
              <a:t>Create CRG for comment resolution</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1694</TotalTime>
  <Words>1401</Words>
  <Application>Microsoft Macintosh PowerPoint</Application>
  <PresentationFormat>On-screen Show (4:3)</PresentationFormat>
  <Paragraphs>110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Sept 2020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422</cp:revision>
  <cp:lastPrinted>1998-02-10T13:28:06Z</cp:lastPrinted>
  <dcterms:created xsi:type="dcterms:W3CDTF">2017-03-12T21:31:02Z</dcterms:created>
  <dcterms:modified xsi:type="dcterms:W3CDTF">2020-09-11T17:52:38Z</dcterms:modified>
</cp:coreProperties>
</file>