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2.xml.rels" ContentType="application/vnd.openxmlformats-package.relationships+xml"/>
  <Override PartName="/ppt/slides/_rels/slide9.xml.rels" ContentType="application/vnd.openxmlformats-package.relationships+xml"/>
  <Override PartName="/ppt/slides/_rels/slide1.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_rels/slideLayout36.xml.rels" ContentType="application/vnd.openxmlformats-package.relationships+xml"/>
  <Override PartName="/ppt/slideLayouts/_rels/slideLayout35.xml.rels" ContentType="application/vnd.openxmlformats-package.relationships+xml"/>
  <Override PartName="/ppt/slideLayouts/_rels/slideLayout34.xml.rels" ContentType="application/vnd.openxmlformats-package.relationships+xml"/>
  <Override PartName="/ppt/slideLayouts/_rels/slideLayout33.xml.rels" ContentType="application/vnd.openxmlformats-package.relationships+xml"/>
  <Override PartName="/ppt/slideLayouts/_rels/slideLayout29.xml.rels" ContentType="application/vnd.openxmlformats-package.relationships+xml"/>
  <Override PartName="/ppt/slideLayouts/_rels/slideLayout28.xml.rels" ContentType="application/vnd.openxmlformats-package.relationships+xml"/>
  <Override PartName="/ppt/slideLayouts/_rels/slideLayout32.xml.rels" ContentType="application/vnd.openxmlformats-package.relationships+xml"/>
  <Override PartName="/ppt/slideLayouts/_rels/slideLayout27.xml.rels" ContentType="application/vnd.openxmlformats-package.relationships+xml"/>
  <Override PartName="/ppt/slideLayouts/_rels/slideLayout26.xml.rels" ContentType="application/vnd.openxmlformats-package.relationships+xml"/>
  <Override PartName="/ppt/slideLayouts/_rels/slideLayout31.xml.rels" ContentType="application/vnd.openxmlformats-package.relationships+xml"/>
  <Override PartName="/ppt/slideLayouts/_rels/slideLayout25.xml.rels" ContentType="application/vnd.openxmlformats-package.relationships+xml"/>
  <Override PartName="/ppt/slideLayouts/_rels/slideLayout30.xml.rels" ContentType="application/vnd.openxmlformats-package.relationships+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10.xml" ContentType="application/vnd.openxmlformats-officedocument.presentationml.slideLayout+xml"/>
  <Override PartName="/ppt/slideLayouts/slideLayout35.xml" ContentType="application/vnd.openxmlformats-officedocument.presentationml.slideLayout+xml"/>
  <Override PartName="/ppt/slideLayouts/slideLayout11.xml" ContentType="application/vnd.openxmlformats-officedocument.presentationml.slideLayout+xml"/>
  <Override PartName="/ppt/slideLayouts/slideLayout36.xml" ContentType="application/vnd.openxmlformats-officedocument.presentationml.slideLayout+xml"/>
  <Override PartName="/ppt/slideLayouts/slideLayout2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presentation.xml" ContentType="application/vnd.openxmlformats-officedocument.presentationml.presentation.main+xml"/>
  <Override PartName="/ppt/slideMasters/_rels/slideMaster1.xml.rels" ContentType="application/vnd.openxmlformats-package.relationships+xml"/>
  <Override PartName="/ppt/slideMasters/_rels/slideMaster3.xml.rels" ContentType="application/vnd.openxmlformats-package.relationships+xml"/>
  <Override PartName="/ppt/slideMasters/_rels/slideMaster2.xml.rels" ContentType="application/vnd.openxmlformats-package.relationships+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Masters/slideMaster2.xml" ContentType="application/vnd.openxmlformats-officedocument.presentationml.slideMaster+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Lst>
  <p:sldIdLst>
    <p:sldId id="256" r:id="rId5"/>
    <p:sldId id="257" r:id="rId6"/>
    <p:sldId id="258" r:id="rId7"/>
    <p:sldId id="259" r:id="rId8"/>
    <p:sldId id="260" r:id="rId9"/>
    <p:sldId id="261" r:id="rId10"/>
    <p:sldId id="262" r:id="rId11"/>
    <p:sldId id="263" r:id="rId12"/>
    <p:sldId id="264" r:id="rId13"/>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6800" cy="20772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802-15-20-0224-00</a:t>
            </a:r>
            <a:endParaRPr b="0" lang="en-US"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3040" cy="29952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33040" cy="29952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A808B80B-5E37-4640-8C85-7BF86EB7CD8E}"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6" name="CustomShape 7"/>
          <p:cNvSpPr/>
          <p:nvPr/>
        </p:nvSpPr>
        <p:spPr>
          <a:xfrm>
            <a:off x="7040160" y="6490080"/>
            <a:ext cx="1733040" cy="29952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7" name="CustomShape 8"/>
          <p:cNvSpPr/>
          <p:nvPr/>
        </p:nvSpPr>
        <p:spPr>
          <a:xfrm>
            <a:off x="685800" y="365760"/>
            <a:ext cx="2568600" cy="20772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Jul 2020</a:t>
            </a:r>
            <a:endParaRPr b="0" lang="en-US" sz="1400" spc="-1" strike="noStrike">
              <a:latin typeface="Arial"/>
            </a:endParaRPr>
          </a:p>
        </p:txBody>
      </p:sp>
      <p:sp>
        <p:nvSpPr>
          <p:cNvPr id="8"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6800" cy="20772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802-15-20-0224-01</a:t>
            </a:r>
            <a:endParaRPr b="0" lang="en-US"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33040" cy="29952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33040" cy="29952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D43EB197-8A70-4D6A-B71C-E44A2143C5EF}"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2" name="CustomShape 7"/>
          <p:cNvSpPr/>
          <p:nvPr/>
        </p:nvSpPr>
        <p:spPr>
          <a:xfrm>
            <a:off x="7040160" y="6490080"/>
            <a:ext cx="1733040" cy="29952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3" name="CustomShape 8"/>
          <p:cNvSpPr/>
          <p:nvPr/>
        </p:nvSpPr>
        <p:spPr>
          <a:xfrm>
            <a:off x="685800" y="365760"/>
            <a:ext cx="2568600" cy="20772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Sep 2020</a:t>
            </a:r>
            <a:endParaRPr b="0" lang="en-US"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6800" cy="20772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802-15-20-0224-01</a:t>
            </a:r>
            <a:endParaRPr b="0" lang="en-US"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33040" cy="29952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33040" cy="29952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51FDA702-F764-4FD4-B37E-3CB61B5EC80A}"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98" name="CustomShape 7"/>
          <p:cNvSpPr/>
          <p:nvPr/>
        </p:nvSpPr>
        <p:spPr>
          <a:xfrm>
            <a:off x="7040160" y="6490080"/>
            <a:ext cx="1733040" cy="29952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99" name="CustomShape 8"/>
          <p:cNvSpPr/>
          <p:nvPr/>
        </p:nvSpPr>
        <p:spPr>
          <a:xfrm>
            <a:off x="685800" y="365760"/>
            <a:ext cx="2568600" cy="20772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Sep 2020</a:t>
            </a:r>
            <a:endParaRPr b="0" lang="en-US"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8.xml.rels><?xml version="1.0" encoding="UTF-8"?>
<Relationships xmlns="http://schemas.openxmlformats.org/package/2006/relationships"><Relationship Id="rId1" Type="http://schemas.openxmlformats.org/officeDocument/2006/relationships/hyperlink" Target="https://www.timeanddate.com/worldclock/meetingdetails.html?year=2020&amp;month=9&amp;day=22&amp;hour=20&amp;min=0&amp;sec=0&amp;p1=179&amp;p2=101&amp;p3=137" TargetMode="External"/><Relationship Id="rId2" Type="http://schemas.openxmlformats.org/officeDocument/2006/relationships/slideLayout" Target="../slideLayouts/slideLayout25.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152280" y="609480"/>
            <a:ext cx="8985960" cy="462060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Closing Report for Virtual September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10 September, 2020</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Closing for Virtual September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Closing Report for TG9ma meeting for Virtual September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9" name="CustomShape 1"/>
          <p:cNvSpPr/>
          <p:nvPr/>
        </p:nvSpPr>
        <p:spPr>
          <a:xfrm>
            <a:off x="457200" y="273600"/>
            <a:ext cx="8226000" cy="1141560"/>
          </a:xfrm>
          <a:prstGeom prst="rect">
            <a:avLst/>
          </a:prstGeom>
          <a:noFill/>
          <a:ln>
            <a:noFill/>
          </a:ln>
        </p:spPr>
        <p:style>
          <a:lnRef idx="0"/>
          <a:fillRef idx="0"/>
          <a:effectRef idx="0"/>
          <a:fontRef idx="minor"/>
        </p:style>
      </p:sp>
      <p:sp>
        <p:nvSpPr>
          <p:cNvPr id="140" name="CustomShape 2"/>
          <p:cNvSpPr/>
          <p:nvPr/>
        </p:nvSpPr>
        <p:spPr>
          <a:xfrm>
            <a:off x="457200" y="2617560"/>
            <a:ext cx="8226000" cy="1949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3200" spc="-1" strike="noStrike">
                <a:solidFill>
                  <a:srgbClr val="000000"/>
                </a:solidFill>
                <a:latin typeface="Arial"/>
                <a:ea typeface="DejaVu Sans"/>
              </a:rPr>
              <a:t>Closing report for TG 9ma</a:t>
            </a:r>
            <a:endParaRPr b="0" lang="en-US" sz="3200" spc="-1" strike="noStrike">
              <a:latin typeface="Arial"/>
            </a:endParaRPr>
          </a:p>
          <a:p>
            <a:pPr algn="ctr">
              <a:lnSpc>
                <a:spcPct val="100000"/>
              </a:lnSpc>
            </a:pPr>
            <a:endParaRPr b="0" lang="en-US" sz="3200" spc="-1" strike="noStrike">
              <a:latin typeface="Arial"/>
            </a:endParaRPr>
          </a:p>
          <a:p>
            <a:pPr algn="ctr">
              <a:lnSpc>
                <a:spcPct val="100000"/>
              </a:lnSpc>
            </a:pPr>
            <a:r>
              <a:rPr b="0" lang="en-US" sz="3200" spc="-1" strike="noStrike">
                <a:solidFill>
                  <a:srgbClr val="000000"/>
                </a:solidFill>
                <a:latin typeface="Arial"/>
                <a:ea typeface="DejaVu Sans"/>
              </a:rPr>
              <a:t>September 16, 2020</a:t>
            </a:r>
            <a:endParaRPr b="0" lang="en-US" sz="3200" spc="-1" strike="noStrike">
              <a:latin typeface="Arial"/>
            </a:endParaRPr>
          </a:p>
          <a:p>
            <a:pPr algn="ctr">
              <a:lnSpc>
                <a:spcPct val="100000"/>
              </a:lnSpc>
            </a:pPr>
            <a:r>
              <a:rPr b="0" lang="en-US" sz="3200" spc="-1" strike="noStrike">
                <a:solidFill>
                  <a:srgbClr val="000000"/>
                </a:solidFill>
                <a:latin typeface="Arial"/>
                <a:ea typeface="DejaVu Sans"/>
              </a:rPr>
              <a:t>Tero Kivinen</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1" name="CustomShape 1"/>
          <p:cNvSpPr/>
          <p:nvPr/>
        </p:nvSpPr>
        <p:spPr>
          <a:xfrm>
            <a:off x="685800" y="685440"/>
            <a:ext cx="7766640" cy="1061280"/>
          </a:xfrm>
          <a:prstGeom prst="rect">
            <a:avLst/>
          </a:prstGeom>
          <a:noFill/>
          <a:ln>
            <a:noFill/>
          </a:ln>
        </p:spPr>
        <p:style>
          <a:lnRef idx="0"/>
          <a:fillRef idx="0"/>
          <a:effectRef idx="0"/>
          <a:fontRef idx="minor"/>
        </p:style>
      </p:sp>
      <p:sp>
        <p:nvSpPr>
          <p:cNvPr id="142" name="CustomShape 2"/>
          <p:cNvSpPr/>
          <p:nvPr/>
        </p:nvSpPr>
        <p:spPr>
          <a:xfrm>
            <a:off x="438120" y="602280"/>
            <a:ext cx="82252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Work Plan</a:t>
            </a:r>
            <a:endParaRPr b="0" lang="en-US" sz="4400" spc="-1" strike="noStrike">
              <a:latin typeface="Arial"/>
            </a:endParaRPr>
          </a:p>
        </p:txBody>
      </p:sp>
      <p:sp>
        <p:nvSpPr>
          <p:cNvPr id="143" name="CustomShape 3"/>
          <p:cNvSpPr/>
          <p:nvPr/>
        </p:nvSpPr>
        <p:spPr>
          <a:xfrm>
            <a:off x="457200" y="1604520"/>
            <a:ext cx="8225280" cy="3973320"/>
          </a:xfrm>
          <a:prstGeom prst="rect">
            <a:avLst/>
          </a:prstGeom>
          <a:noFill/>
          <a:ln>
            <a:noFill/>
          </a:ln>
        </p:spPr>
        <p:style>
          <a:lnRef idx="0"/>
          <a:fillRef idx="0"/>
          <a:effectRef idx="0"/>
          <a:fontRef idx="minor"/>
        </p:style>
        <p:txBody>
          <a:bodyPr lIns="0" rIns="0" tIns="0" bIns="0">
            <a:normAutofit/>
          </a:bodyPr>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Approve agenda and minutes</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Process letter ballot comments</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Make changes to draft</a:t>
            </a:r>
            <a:endParaRPr b="0" lang="en-US" sz="3200" spc="-1" strike="noStrike">
              <a:latin typeface="Arial"/>
            </a:endParaRPr>
          </a:p>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Form CRG</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CustomShape 1"/>
          <p:cNvSpPr/>
          <p:nvPr/>
        </p:nvSpPr>
        <p:spPr>
          <a:xfrm>
            <a:off x="685800" y="685440"/>
            <a:ext cx="7766640" cy="1061280"/>
          </a:xfrm>
          <a:prstGeom prst="rect">
            <a:avLst/>
          </a:prstGeom>
          <a:noFill/>
          <a:ln>
            <a:noFill/>
          </a:ln>
        </p:spPr>
        <p:style>
          <a:lnRef idx="0"/>
          <a:fillRef idx="0"/>
          <a:effectRef idx="0"/>
          <a:fontRef idx="minor"/>
        </p:style>
      </p:sp>
      <p:sp>
        <p:nvSpPr>
          <p:cNvPr id="145" name="CustomShape 2"/>
          <p:cNvSpPr/>
          <p:nvPr/>
        </p:nvSpPr>
        <p:spPr>
          <a:xfrm>
            <a:off x="438120" y="602280"/>
            <a:ext cx="82252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TG9ma Scope</a:t>
            </a:r>
            <a:endParaRPr b="0" lang="en-US" sz="4400" spc="-1" strike="noStrike">
              <a:latin typeface="Arial"/>
            </a:endParaRPr>
          </a:p>
        </p:txBody>
      </p:sp>
      <p:sp>
        <p:nvSpPr>
          <p:cNvPr id="146" name="CustomShape 3"/>
          <p:cNvSpPr/>
          <p:nvPr/>
        </p:nvSpPr>
        <p:spPr>
          <a:xfrm>
            <a:off x="457200" y="1604520"/>
            <a:ext cx="8225280" cy="3973320"/>
          </a:xfrm>
          <a:prstGeom prst="rect">
            <a:avLst/>
          </a:prstGeom>
          <a:noFill/>
          <a:ln>
            <a:noFill/>
          </a:ln>
        </p:spPr>
        <p:style>
          <a:lnRef idx="0"/>
          <a:fillRef idx="0"/>
          <a:effectRef idx="0"/>
          <a:fontRef idx="minor"/>
        </p:style>
        <p:txBody>
          <a:bodyPr lIns="0" rIns="0" tIns="0" bIns="0">
            <a:normAutofit/>
          </a:bodyPr>
          <a:p>
            <a:pPr>
              <a:lnSpc>
                <a:spcPct val="100000"/>
              </a:lnSpc>
              <a:spcBef>
                <a:spcPts val="1417"/>
              </a:spcBef>
            </a:pPr>
            <a:r>
              <a:rPr b="0" lang="en-US" sz="3200" spc="-1" strike="noStrike">
                <a:solidFill>
                  <a:srgbClr val="000000"/>
                </a:solidFill>
                <a:latin typeface="Arial"/>
                <a:ea typeface="DejaVu Sans"/>
              </a:rPr>
              <a:t>This standard defines security key management extensions to address session key generation (both 128-bit and 256-bit key lengths), the creation and/or transport of broadcast/multicast keys, and security algorithm agility. This standard maintains backwards compatibility with IEEE Std 802.15.9-2016.</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7" name="CustomShape 1"/>
          <p:cNvSpPr/>
          <p:nvPr/>
        </p:nvSpPr>
        <p:spPr>
          <a:xfrm>
            <a:off x="685800" y="685440"/>
            <a:ext cx="7766640" cy="1061280"/>
          </a:xfrm>
          <a:prstGeom prst="rect">
            <a:avLst/>
          </a:prstGeom>
          <a:noFill/>
          <a:ln>
            <a:noFill/>
          </a:ln>
        </p:spPr>
        <p:style>
          <a:lnRef idx="0"/>
          <a:fillRef idx="0"/>
          <a:effectRef idx="0"/>
          <a:fontRef idx="minor"/>
        </p:style>
      </p:sp>
      <p:sp>
        <p:nvSpPr>
          <p:cNvPr id="148" name="CustomShape 2"/>
          <p:cNvSpPr/>
          <p:nvPr/>
        </p:nvSpPr>
        <p:spPr>
          <a:xfrm>
            <a:off x="438120" y="602280"/>
            <a:ext cx="82252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Meeting Achievements</a:t>
            </a:r>
            <a:endParaRPr b="0" lang="en-US" sz="4400" spc="-1" strike="noStrike">
              <a:latin typeface="Arial"/>
            </a:endParaRPr>
          </a:p>
        </p:txBody>
      </p:sp>
      <p:sp>
        <p:nvSpPr>
          <p:cNvPr id="149" name="CustomShape 3"/>
          <p:cNvSpPr/>
          <p:nvPr/>
        </p:nvSpPr>
        <p:spPr>
          <a:xfrm>
            <a:off x="457200" y="1604520"/>
            <a:ext cx="8225280" cy="3973320"/>
          </a:xfrm>
          <a:prstGeom prst="rect">
            <a:avLst/>
          </a:prstGeom>
          <a:noFill/>
          <a:ln>
            <a:noFill/>
          </a:ln>
        </p:spPr>
        <p:style>
          <a:lnRef idx="0"/>
          <a:fillRef idx="0"/>
          <a:effectRef idx="0"/>
          <a:fontRef idx="minor"/>
        </p:style>
        <p:txBody>
          <a:bodyPr lIns="0" rIns="0" tIns="0" bIns="0">
            <a:normAutofit/>
          </a:bodyPr>
          <a:p>
            <a:pPr marL="432000" indent="-32004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Letter ballot was still ongoing during the meeting, but processed all the comments received so far, and implemented them to the draft.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457200" y="510120"/>
            <a:ext cx="8228160" cy="67032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TG Motion for CRG</a:t>
            </a:r>
            <a:endParaRPr b="0" lang="en-US" sz="4400" spc="-1" strike="noStrike">
              <a:latin typeface="Arial"/>
            </a:endParaRPr>
          </a:p>
        </p:txBody>
      </p:sp>
      <p:sp>
        <p:nvSpPr>
          <p:cNvPr id="151" name="CustomShape 2"/>
          <p:cNvSpPr/>
          <p:nvPr/>
        </p:nvSpPr>
        <p:spPr>
          <a:xfrm>
            <a:off x="457200" y="1604520"/>
            <a:ext cx="8228160" cy="3976200"/>
          </a:xfrm>
          <a:prstGeom prst="rect">
            <a:avLst/>
          </a:prstGeom>
          <a:noFill/>
          <a:ln>
            <a:noFill/>
          </a:ln>
        </p:spPr>
        <p:style>
          <a:lnRef idx="0"/>
          <a:fillRef idx="0"/>
          <a:effectRef idx="0"/>
          <a:fontRef idx="minor"/>
        </p:style>
        <p:txBody>
          <a:bodyPr lIns="0" rIns="0" tIns="0" bIns="0">
            <a:normAutofit fontScale="26000"/>
          </a:bodyPr>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Move that TG9ma formally requests that the 802.15 WG forms of a Comment Resolution Group (CRG) for the WG balloting of the P802.15.9ma-D1 with the following membership: Tero Kivinen(Chair), Ben Rolfe, Don Sturek, Pat Kinney, and Peter Yee. The 802.15.9ma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Moved by: Don Sturek</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Seconded by: Ben Rolfe</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Motion passed unanimously</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CustomShape 1"/>
          <p:cNvSpPr/>
          <p:nvPr/>
        </p:nvSpPr>
        <p:spPr>
          <a:xfrm>
            <a:off x="457200" y="510120"/>
            <a:ext cx="8228160" cy="67032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WG Motion for CRG</a:t>
            </a:r>
            <a:endParaRPr b="0" lang="en-US" sz="4400" spc="-1" strike="noStrike">
              <a:latin typeface="Arial"/>
            </a:endParaRPr>
          </a:p>
        </p:txBody>
      </p:sp>
      <p:sp>
        <p:nvSpPr>
          <p:cNvPr id="153" name="CustomShape 2"/>
          <p:cNvSpPr/>
          <p:nvPr/>
        </p:nvSpPr>
        <p:spPr>
          <a:xfrm>
            <a:off x="457200" y="1604520"/>
            <a:ext cx="8228160" cy="3976200"/>
          </a:xfrm>
          <a:prstGeom prst="rect">
            <a:avLst/>
          </a:prstGeom>
          <a:noFill/>
          <a:ln>
            <a:noFill/>
          </a:ln>
        </p:spPr>
        <p:style>
          <a:lnRef idx="0"/>
          <a:fillRef idx="0"/>
          <a:effectRef idx="0"/>
          <a:fontRef idx="minor"/>
        </p:style>
        <p:txBody>
          <a:bodyPr lIns="0" rIns="0" tIns="0" bIns="0">
            <a:normAutofit fontScale="39000"/>
          </a:bodyPr>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Move that 802.15 WG approve the formation of a Comment Resolution Group (CRG) for the WG balloting of the P802.15.9ma-D1 with the following membership: Tero Kivinen(Chair), Ben Rolfe, Don Sturek, Pat Kinney, and Peter Yee. The 802.15.9ma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CustomShape 1"/>
          <p:cNvSpPr/>
          <p:nvPr/>
        </p:nvSpPr>
        <p:spPr>
          <a:xfrm>
            <a:off x="457200" y="510120"/>
            <a:ext cx="8228160" cy="67032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CRG Calls</a:t>
            </a:r>
            <a:endParaRPr b="0" lang="en-US" sz="4400" spc="-1" strike="noStrike">
              <a:latin typeface="Arial"/>
            </a:endParaRPr>
          </a:p>
        </p:txBody>
      </p:sp>
      <p:sp>
        <p:nvSpPr>
          <p:cNvPr id="155" name="CustomShape 2"/>
          <p:cNvSpPr/>
          <p:nvPr/>
        </p:nvSpPr>
        <p:spPr>
          <a:xfrm>
            <a:off x="457200" y="1604520"/>
            <a:ext cx="8228160" cy="3976200"/>
          </a:xfrm>
          <a:prstGeom prst="rect">
            <a:avLst/>
          </a:prstGeom>
          <a:noFill/>
          <a:ln>
            <a:noFill/>
          </a:ln>
        </p:spPr>
        <p:style>
          <a:lnRef idx="0"/>
          <a:fillRef idx="0"/>
          <a:effectRef idx="0"/>
          <a:fontRef idx="minor"/>
        </p:style>
        <p:txBody>
          <a:bodyPr lIns="0" rIns="0" tIns="0" bIns="0">
            <a:normAutofit/>
          </a:bodyPr>
          <a:p>
            <a:pPr marL="432000" indent="-3229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CRG Will be having weekly teleconferences every Tuesday 16:00 EDT starting at Tuesday 22</a:t>
            </a:r>
            <a:r>
              <a:rPr b="0" lang="en-US" sz="3200" spc="-1" strike="noStrike" baseline="101000">
                <a:solidFill>
                  <a:srgbClr val="000000"/>
                </a:solidFill>
                <a:latin typeface="Arial"/>
                <a:ea typeface="DejaVu Sans"/>
              </a:rPr>
              <a:t>th</a:t>
            </a:r>
            <a:r>
              <a:rPr b="0" lang="en-US" sz="3200" spc="-1" strike="noStrike">
                <a:solidFill>
                  <a:srgbClr val="000000"/>
                </a:solidFill>
                <a:latin typeface="Arial"/>
                <a:ea typeface="DejaVu Sans"/>
              </a:rPr>
              <a:t> of September</a:t>
            </a:r>
            <a:endParaRPr b="0" lang="en-US" sz="3200" spc="-1" strike="noStrike">
              <a:latin typeface="Arial"/>
            </a:endParaRPr>
          </a:p>
          <a:p>
            <a:pPr marL="432000" indent="-322920">
              <a:lnSpc>
                <a:spcPct val="100000"/>
              </a:lnSpc>
              <a:spcBef>
                <a:spcPts val="1417"/>
              </a:spcBef>
              <a:buClr>
                <a:srgbClr val="000000"/>
              </a:buClr>
              <a:buSzPct val="45000"/>
              <a:buFont typeface="Wingdings" charset="2"/>
              <a:buChar char=""/>
            </a:pPr>
            <a:r>
              <a:rPr b="0" lang="en-US" sz="3200" spc="-1" strike="noStrike" u="sng">
                <a:solidFill>
                  <a:srgbClr val="0000ff"/>
                </a:solidFill>
                <a:uFillTx/>
                <a:latin typeface="Arial"/>
                <a:ea typeface="DejaVu Sans"/>
                <a:hlinkClick r:id="rId1"/>
              </a:rPr>
              <a:t>https://www.timeanddate.com/worldclock/meetingdetails.html?year=2020&amp;month=9&amp;day=22&amp;hour=20&amp;min=0&amp;sec=0&amp;p1=179&amp;p2=101&amp;p3=137</a:t>
            </a:r>
            <a:endParaRPr b="0" lang="en-US" sz="3200" spc="-1" strike="noStrike">
              <a:latin typeface="Arial"/>
            </a:endParaRPr>
          </a:p>
          <a:p>
            <a:pPr>
              <a:lnSpc>
                <a:spcPct val="100000"/>
              </a:lnSpc>
              <a:spcBef>
                <a:spcPts val="1417"/>
              </a:spcBef>
            </a:pP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685800" y="685440"/>
            <a:ext cx="7766640" cy="1061280"/>
          </a:xfrm>
          <a:prstGeom prst="rect">
            <a:avLst/>
          </a:prstGeom>
          <a:noFill/>
          <a:ln>
            <a:noFill/>
          </a:ln>
        </p:spPr>
        <p:style>
          <a:lnRef idx="0"/>
          <a:fillRef idx="0"/>
          <a:effectRef idx="0"/>
          <a:fontRef idx="minor"/>
        </p:style>
      </p:sp>
      <p:sp>
        <p:nvSpPr>
          <p:cNvPr id="157" name="CustomShape 2"/>
          <p:cNvSpPr/>
          <p:nvPr/>
        </p:nvSpPr>
        <p:spPr>
          <a:xfrm>
            <a:off x="438120" y="602280"/>
            <a:ext cx="822528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Next Meeting</a:t>
            </a:r>
            <a:endParaRPr b="0" lang="en-US" sz="4400" spc="-1" strike="noStrike">
              <a:latin typeface="Arial"/>
            </a:endParaRPr>
          </a:p>
        </p:txBody>
      </p:sp>
      <p:sp>
        <p:nvSpPr>
          <p:cNvPr id="158" name="CustomShape 3"/>
          <p:cNvSpPr/>
          <p:nvPr/>
        </p:nvSpPr>
        <p:spPr>
          <a:xfrm>
            <a:off x="457200" y="1604520"/>
            <a:ext cx="8225280" cy="3973320"/>
          </a:xfrm>
          <a:prstGeom prst="rect">
            <a:avLst/>
          </a:prstGeom>
          <a:noFill/>
          <a:ln>
            <a:noFill/>
          </a:ln>
        </p:spPr>
        <p:style>
          <a:lnRef idx="0"/>
          <a:fillRef idx="0"/>
          <a:effectRef idx="0"/>
          <a:fontRef idx="minor"/>
        </p:style>
        <p:txBody>
          <a:bodyPr lIns="0" rIns="0" tIns="0" bIns="0">
            <a:normAutofit/>
          </a:bodyPr>
          <a:p>
            <a:pPr marL="216000" indent="-21528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Finish recirculation and hopefully get draft ready for standard association ballot.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2071</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2020-09-15T14:36:47Z</dcterms:modified>
  <cp:revision>79</cp:revision>
  <dc:subject/>
  <dc:title>TG9 Closing Hanoi</dc:title>
</cp:coreProperties>
</file>