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802-15-20-0224-00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A808B80B-5E37-4640-8C85-7BF86EB7CD8E}"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802-15-20-0224-01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D43EB197-8A70-4D6A-B71C-E44A2143C5EF}"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802-15-20-0224-01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1FDA702-F764-4FD4-B37E-3CB61B5EC80A}"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hyperlink" Target="https://www.timeanddate.com/worldclock/meetingdetails.html?year=2020&amp;month=9&amp;day=22&amp;hour=20&amp;min=0&amp;sec=0&amp;p1=179&amp;p2=101&amp;p3=137" TargetMode="External"/><Relationship Id="rId2"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5960" cy="46206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Virtual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10 September,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6000" cy="1141560"/>
          </a:xfrm>
          <a:prstGeom prst="rect">
            <a:avLst/>
          </a:prstGeom>
          <a:noFill/>
          <a:ln>
            <a:noFill/>
          </a:ln>
        </p:spPr>
        <p:style>
          <a:lnRef idx="0"/>
          <a:fillRef idx="0"/>
          <a:effectRef idx="0"/>
          <a:fontRef idx="minor"/>
        </p:style>
      </p:sp>
      <p:sp>
        <p:nvSpPr>
          <p:cNvPr id="140" name="CustomShape 2"/>
          <p:cNvSpPr/>
          <p:nvPr/>
        </p:nvSpPr>
        <p:spPr>
          <a:xfrm>
            <a:off x="457200" y="2617560"/>
            <a:ext cx="822600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September 16, 2020</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6640" cy="1061280"/>
          </a:xfrm>
          <a:prstGeom prst="rect">
            <a:avLst/>
          </a:prstGeom>
          <a:noFill/>
          <a:ln>
            <a:noFill/>
          </a:ln>
        </p:spPr>
        <p:style>
          <a:lnRef idx="0"/>
          <a:fillRef idx="0"/>
          <a:effectRef idx="0"/>
          <a:fontRef idx="minor"/>
        </p:style>
      </p:sp>
      <p:sp>
        <p:nvSpPr>
          <p:cNvPr id="142"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143"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letter ballot comments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changes to draft</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6640" cy="1061280"/>
          </a:xfrm>
          <a:prstGeom prst="rect">
            <a:avLst/>
          </a:prstGeom>
          <a:noFill/>
          <a:ln>
            <a:noFill/>
          </a:ln>
        </p:spPr>
        <p:style>
          <a:lnRef idx="0"/>
          <a:fillRef idx="0"/>
          <a:effectRef idx="0"/>
          <a:fontRef idx="minor"/>
        </p:style>
      </p:sp>
      <p:sp>
        <p:nvSpPr>
          <p:cNvPr id="145"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46"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685800" y="685440"/>
            <a:ext cx="7766640" cy="1061280"/>
          </a:xfrm>
          <a:prstGeom prst="rect">
            <a:avLst/>
          </a:prstGeom>
          <a:noFill/>
          <a:ln>
            <a:noFill/>
          </a:ln>
        </p:spPr>
        <p:style>
          <a:lnRef idx="0"/>
          <a:fillRef idx="0"/>
          <a:effectRef idx="0"/>
          <a:fontRef idx="minor"/>
        </p:style>
      </p:sp>
      <p:sp>
        <p:nvSpPr>
          <p:cNvPr id="148"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49"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Letter ballot was still ongoing during the meeting, but processed all the comments received so far, and implemented them to the draft.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457200" y="51012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CRG</a:t>
            </a:r>
            <a:endParaRPr b="0" lang="en-US" sz="4400" spc="-1" strike="noStrike">
              <a:latin typeface="Arial"/>
            </a:endParaRPr>
          </a:p>
        </p:txBody>
      </p:sp>
      <p:sp>
        <p:nvSpPr>
          <p:cNvPr id="151" name="CustomShape 2"/>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fontScale="26000"/>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TG9ma formally requests that the 802.15 WG forms of a Comment Resolution Group (CRG) for the WG balloting of the P802.15.9ma-D1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by: Don Sturek</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Seconded by: Ben Rolfe</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457200" y="51012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CRG</a:t>
            </a:r>
            <a:endParaRPr b="0" lang="en-US" sz="4400" spc="-1" strike="noStrike">
              <a:latin typeface="Arial"/>
            </a:endParaRPr>
          </a:p>
        </p:txBody>
      </p:sp>
      <p:sp>
        <p:nvSpPr>
          <p:cNvPr id="153" name="CustomShape 2"/>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fontScale="39000"/>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802.15 WG approve the formation of a Comment Resolution Group (CRG) for the WG balloting of the P802.15.9ma-D1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457200" y="51012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CRG Calls</a:t>
            </a:r>
            <a:endParaRPr b="0" lang="en-US" sz="4400" spc="-1" strike="noStrike">
              <a:latin typeface="Arial"/>
            </a:endParaRPr>
          </a:p>
        </p:txBody>
      </p:sp>
      <p:sp>
        <p:nvSpPr>
          <p:cNvPr id="155" name="CustomShape 2"/>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CRG Will be having weekly teleconferences every Tuesday 16:00 EDT starting at Tuesday 22</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September</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https://www.timeanddate.com/worldclock/meetingdetails.html?year=2020&amp;month=9&amp;day=22&amp;hour=20&amp;min=0&amp;sec=0&amp;p1=179&amp;p2=101&amp;p3=137</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6640" cy="1061280"/>
          </a:xfrm>
          <a:prstGeom prst="rect">
            <a:avLst/>
          </a:prstGeom>
          <a:noFill/>
          <a:ln>
            <a:noFill/>
          </a:ln>
        </p:spPr>
        <p:style>
          <a:lnRef idx="0"/>
          <a:fillRef idx="0"/>
          <a:effectRef idx="0"/>
          <a:fontRef idx="minor"/>
        </p:style>
      </p:sp>
      <p:sp>
        <p:nvSpPr>
          <p:cNvPr id="157"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Next Meeting</a:t>
            </a:r>
            <a:endParaRPr b="0" lang="en-US" sz="4400" spc="-1" strike="noStrike">
              <a:latin typeface="Arial"/>
            </a:endParaRPr>
          </a:p>
        </p:txBody>
      </p:sp>
      <p:sp>
        <p:nvSpPr>
          <p:cNvPr id="158"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216000" indent="-215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recirculation and hopefully get draft ready for standard association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2071</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2020-09-15T14:36:47Z</dcterms:modified>
  <cp:revision>79</cp:revision>
  <dc:subject/>
  <dc:title>TG9 Closing Hanoi</dc:title>
</cp:coreProperties>
</file>