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802-15-20-0224-00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8E4F8F3E-616E-44F9-88CC-DFD657E0ECC7}"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a:t>
            </a:r>
            <a:r>
              <a:rPr b="0" lang="en-US" sz="4400" spc="-1" strike="noStrike">
                <a:latin typeface="Arial"/>
              </a:rPr>
              <a:t>l</a:t>
            </a:r>
            <a:r>
              <a:rPr b="0" lang="en-US" sz="4400" spc="-1" strike="noStrike">
                <a:latin typeface="Arial"/>
              </a:rPr>
              <a:t>i</a:t>
            </a:r>
            <a:r>
              <a:rPr b="0" lang="en-US" sz="4400" spc="-1" strike="noStrike">
                <a:latin typeface="Arial"/>
              </a:rPr>
              <a:t>c</a:t>
            </a:r>
            <a:r>
              <a:rPr b="0" lang="en-US" sz="4400" spc="-1" strike="noStrike">
                <a:latin typeface="Arial"/>
              </a:rPr>
              <a:t>k</a:t>
            </a:r>
            <a:r>
              <a:rPr b="0" lang="en-US" sz="4400" spc="-1" strike="noStrike">
                <a:latin typeface="Arial"/>
              </a:rPr>
              <a:t> </a:t>
            </a:r>
            <a:r>
              <a:rPr b="0" lang="en-US" sz="4400" spc="-1" strike="noStrike">
                <a:latin typeface="Arial"/>
              </a:rPr>
              <a:t>t</a:t>
            </a:r>
            <a:r>
              <a:rPr b="0" lang="en-US" sz="4400" spc="-1" strike="noStrike">
                <a:latin typeface="Arial"/>
              </a:rPr>
              <a:t>o</a:t>
            </a:r>
            <a:r>
              <a:rPr b="0" lang="en-US" sz="4400" spc="-1" strike="noStrike">
                <a:latin typeface="Arial"/>
              </a:rPr>
              <a:t> </a:t>
            </a:r>
            <a:r>
              <a:rPr b="0" lang="en-US" sz="4400" spc="-1" strike="noStrike">
                <a:latin typeface="Arial"/>
              </a:rPr>
              <a:t>e</a:t>
            </a:r>
            <a:r>
              <a:rPr b="0" lang="en-US" sz="4400" spc="-1" strike="noStrike">
                <a:latin typeface="Arial"/>
              </a:rPr>
              <a:t>d</a:t>
            </a:r>
            <a:r>
              <a:rPr b="0" lang="en-US" sz="4400" spc="-1" strike="noStrike">
                <a:latin typeface="Arial"/>
              </a:rPr>
              <a:t>i</a:t>
            </a:r>
            <a:r>
              <a:rPr b="0" lang="en-US" sz="4400" spc="-1" strike="noStrike">
                <a:latin typeface="Arial"/>
              </a:rPr>
              <a:t>t</a:t>
            </a:r>
            <a:r>
              <a:rPr b="0" lang="en-US" sz="4400" spc="-1" strike="noStrike">
                <a:latin typeface="Arial"/>
              </a:rPr>
              <a:t> </a:t>
            </a:r>
            <a:r>
              <a:rPr b="0" lang="en-US" sz="4400" spc="-1" strike="noStrike">
                <a:latin typeface="Arial"/>
              </a:rPr>
              <a:t>t</a:t>
            </a:r>
            <a:r>
              <a:rPr b="0" lang="en-US" sz="4400" spc="-1" strike="noStrike">
                <a:latin typeface="Arial"/>
              </a:rPr>
              <a:t>h</a:t>
            </a:r>
            <a:r>
              <a:rPr b="0" lang="en-US" sz="4400" spc="-1" strike="noStrike">
                <a:latin typeface="Arial"/>
              </a:rPr>
              <a:t>e</a:t>
            </a:r>
            <a:r>
              <a:rPr b="0" lang="en-US" sz="4400" spc="-1" strike="noStrike">
                <a:latin typeface="Arial"/>
              </a:rPr>
              <a:t> </a:t>
            </a:r>
            <a:r>
              <a:rPr b="0" lang="en-US" sz="4400" spc="-1" strike="noStrike">
                <a:latin typeface="Arial"/>
              </a:rPr>
              <a:t>t</a:t>
            </a:r>
            <a:r>
              <a:rPr b="0" lang="en-US" sz="4400" spc="-1" strike="noStrike">
                <a:latin typeface="Arial"/>
              </a:rPr>
              <a:t>i</a:t>
            </a:r>
            <a:r>
              <a:rPr b="0" lang="en-US" sz="4400" spc="-1" strike="noStrike">
                <a:latin typeface="Arial"/>
              </a:rPr>
              <a:t>t</a:t>
            </a:r>
            <a:r>
              <a:rPr b="0" lang="en-US" sz="4400" spc="-1" strike="noStrike">
                <a:latin typeface="Arial"/>
              </a:rPr>
              <a:t>l</a:t>
            </a:r>
            <a:r>
              <a:rPr b="0" lang="en-US" sz="4400" spc="-1" strike="noStrike">
                <a:latin typeface="Arial"/>
              </a:rPr>
              <a:t>e</a:t>
            </a:r>
            <a:r>
              <a:rPr b="0" lang="en-US" sz="4400" spc="-1" strike="noStrike">
                <a:latin typeface="Arial"/>
              </a:rPr>
              <a:t> </a:t>
            </a:r>
            <a:r>
              <a:rPr b="0" lang="en-US" sz="4400" spc="-1" strike="noStrike">
                <a:latin typeface="Arial"/>
              </a:rPr>
              <a:t>t</a:t>
            </a:r>
            <a:r>
              <a:rPr b="0" lang="en-US" sz="4400" spc="-1" strike="noStrike">
                <a:latin typeface="Arial"/>
              </a:rPr>
              <a:t>e</a:t>
            </a:r>
            <a:r>
              <a:rPr b="0" lang="en-US" sz="4400" spc="-1" strike="noStrike">
                <a:latin typeface="Arial"/>
              </a:rPr>
              <a:t>x</a:t>
            </a:r>
            <a:r>
              <a:rPr b="0" lang="en-US" sz="4400" spc="-1" strike="noStrike">
                <a:latin typeface="Arial"/>
              </a:rPr>
              <a:t>t</a:t>
            </a:r>
            <a:r>
              <a:rPr b="0" lang="en-US" sz="4400" spc="-1" strike="noStrike">
                <a:latin typeface="Arial"/>
              </a:rPr>
              <a:t> </a:t>
            </a:r>
            <a:r>
              <a:rPr b="0" lang="en-US" sz="4400" spc="-1" strike="noStrike">
                <a:latin typeface="Arial"/>
              </a:rPr>
              <a:t>f</a:t>
            </a:r>
            <a:r>
              <a:rPr b="0" lang="en-US" sz="4400" spc="-1" strike="noStrike">
                <a:latin typeface="Arial"/>
              </a:rPr>
              <a:t>o</a:t>
            </a:r>
            <a:r>
              <a:rPr b="0" lang="en-US" sz="4400" spc="-1" strike="noStrike">
                <a:latin typeface="Arial"/>
              </a:rPr>
              <a:t>r</a:t>
            </a:r>
            <a:r>
              <a:rPr b="0" lang="en-US" sz="4400" spc="-1" strike="noStrike">
                <a:latin typeface="Arial"/>
              </a:rPr>
              <a:t>m</a:t>
            </a:r>
            <a:r>
              <a:rPr b="0" lang="en-US" sz="4400" spc="-1" strike="noStrike">
                <a:latin typeface="Arial"/>
              </a:rPr>
              <a:t>a</a:t>
            </a:r>
            <a:r>
              <a:rPr b="0" lang="en-US" sz="4400" spc="-1" strike="noStrike">
                <a:latin typeface="Arial"/>
              </a:rPr>
              <a:t>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802-15-20-0224-00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A39BA8FF-61DD-432D-AF9C-FDC462D64C83}"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802-15-20-0224-00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F0B999D9-81DC-4F9F-A401-808BCF27B32B}"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hyperlink" Target="https://www.timeanddate.com/worldclock/meetingdetails.html?year=2020&amp;month=9&amp;day=22&amp;hour=20&amp;min=0&amp;sec=0&amp;p1=179&amp;p2=101&amp;p3=137" TargetMode="External"/><Relationship Id="rId2"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6320" cy="46209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Virtual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10 September,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6360" cy="1141920"/>
          </a:xfrm>
          <a:prstGeom prst="rect">
            <a:avLst/>
          </a:prstGeom>
          <a:noFill/>
          <a:ln>
            <a:noFill/>
          </a:ln>
        </p:spPr>
        <p:style>
          <a:lnRef idx="0"/>
          <a:fillRef idx="0"/>
          <a:effectRef idx="0"/>
          <a:fontRef idx="minor"/>
        </p:style>
      </p:sp>
      <p:sp>
        <p:nvSpPr>
          <p:cNvPr id="140" name="CustomShape 2"/>
          <p:cNvSpPr/>
          <p:nvPr/>
        </p:nvSpPr>
        <p:spPr>
          <a:xfrm>
            <a:off x="457200" y="2617560"/>
            <a:ext cx="822636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September 16, 2020</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7000" cy="1061640"/>
          </a:xfrm>
          <a:prstGeom prst="rect">
            <a:avLst/>
          </a:prstGeom>
          <a:noFill/>
          <a:ln>
            <a:noFill/>
          </a:ln>
        </p:spPr>
        <p:style>
          <a:lnRef idx="0"/>
          <a:fillRef idx="0"/>
          <a:effectRef idx="0"/>
          <a:fontRef idx="minor"/>
        </p:style>
      </p:sp>
      <p:sp>
        <p:nvSpPr>
          <p:cNvPr id="142"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143"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letter ballot comments</a:t>
            </a:r>
            <a:endParaRPr b="0" lang="en-US" sz="3200" spc="-1" strike="noStrike">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changes to draft</a:t>
            </a:r>
            <a:endParaRPr b="0" lang="en-US" sz="3200" spc="-1" strike="noStrike">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7000" cy="1061640"/>
          </a:xfrm>
          <a:prstGeom prst="rect">
            <a:avLst/>
          </a:prstGeom>
          <a:noFill/>
          <a:ln>
            <a:noFill/>
          </a:ln>
        </p:spPr>
        <p:style>
          <a:lnRef idx="0"/>
          <a:fillRef idx="0"/>
          <a:effectRef idx="0"/>
          <a:fontRef idx="minor"/>
        </p:style>
      </p:sp>
      <p:sp>
        <p:nvSpPr>
          <p:cNvPr id="145"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46"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685800" y="685440"/>
            <a:ext cx="7767000" cy="1061640"/>
          </a:xfrm>
          <a:prstGeom prst="rect">
            <a:avLst/>
          </a:prstGeom>
          <a:noFill/>
          <a:ln>
            <a:noFill/>
          </a:ln>
        </p:spPr>
        <p:style>
          <a:lnRef idx="0"/>
          <a:fillRef idx="0"/>
          <a:effectRef idx="0"/>
          <a:fontRef idx="minor"/>
        </p:style>
      </p:sp>
      <p:sp>
        <p:nvSpPr>
          <p:cNvPr id="148"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49"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Processed all letter ballot comments, and implemented the agreed on changes to the draft. Draft should be ready for recirculation.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457200" y="51012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CRG</a:t>
            </a:r>
            <a:endParaRPr b="0" lang="en-US" sz="4400" spc="-1" strike="noStrike">
              <a:latin typeface="Arial"/>
            </a:endParaRPr>
          </a:p>
        </p:txBody>
      </p:sp>
      <p:sp>
        <p:nvSpPr>
          <p:cNvPr id="151" name="CustomShape 2"/>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fontScale="26000"/>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TG9ma formally requests that the 802.15 WG forms of a Comment Resolution Group (CRG) for the WG balloting of the P802.15.9ma-D1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by: Don Sturek</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Seconded by: Ben Rolfe</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457200" y="51012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CRG</a:t>
            </a:r>
            <a:endParaRPr b="0" lang="en-US" sz="4400" spc="-1" strike="noStrike">
              <a:latin typeface="Arial"/>
            </a:endParaRPr>
          </a:p>
        </p:txBody>
      </p:sp>
      <p:sp>
        <p:nvSpPr>
          <p:cNvPr id="153" name="CustomShape 2"/>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fontScale="39000"/>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802.15 WG approve the formation of a Comment Resolution Group (CRG) for the WG balloting of the P802.15.9ma-D1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457200" y="51012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CRG Calls</a:t>
            </a:r>
            <a:endParaRPr b="0" lang="en-US" sz="4400" spc="-1" strike="noStrike">
              <a:latin typeface="Arial"/>
            </a:endParaRPr>
          </a:p>
        </p:txBody>
      </p:sp>
      <p:sp>
        <p:nvSpPr>
          <p:cNvPr id="155" name="CustomShape 2"/>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CRG Will be having weekly teleconferences every Tuesday 16:00 EDT starting at Tuesday 22</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September</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https://www.timeanddate.com/worldclock/meetingdetails.html?year=2020&amp;month=9&amp;day=22&amp;hour=20&amp;min=0&amp;sec=0&amp;p1=179&amp;p2=101&amp;p3=137</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7000" cy="1061640"/>
          </a:xfrm>
          <a:prstGeom prst="rect">
            <a:avLst/>
          </a:prstGeom>
          <a:noFill/>
          <a:ln>
            <a:noFill/>
          </a:ln>
        </p:spPr>
        <p:style>
          <a:lnRef idx="0"/>
          <a:fillRef idx="0"/>
          <a:effectRef idx="0"/>
          <a:fontRef idx="minor"/>
        </p:style>
      </p:sp>
      <p:sp>
        <p:nvSpPr>
          <p:cNvPr id="157"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Next Meeting</a:t>
            </a:r>
            <a:endParaRPr b="0" lang="en-US" sz="4400" spc="-1" strike="noStrike">
              <a:latin typeface="Arial"/>
            </a:endParaRPr>
          </a:p>
        </p:txBody>
      </p:sp>
      <p:sp>
        <p:nvSpPr>
          <p:cNvPr id="158"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216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recirculation and hopefully get draft ready for standard association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2069</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2020-09-10T01:56:50Z</dcterms:modified>
  <cp:revision>76</cp:revision>
  <dc:subject/>
  <dc:title>TG9 Closing Hanoi</dc:title>
</cp:coreProperties>
</file>