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802-15-20-0222-01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0D606851-EF8B-48E3-8D00-719E694A05B9}"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440" cy="2073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802-15-20-0222-01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2680" cy="2991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2680" cy="2991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7925A8A8-3A82-4B06-8730-CDF07F625598}"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2680" cy="2991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8240" cy="2073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5600" cy="46202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10 September,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6280" cy="1060920"/>
          </a:xfrm>
          <a:prstGeom prst="rect">
            <a:avLst/>
          </a:prstGeom>
          <a:noFill/>
          <a:ln>
            <a:noFill/>
          </a:ln>
        </p:spPr>
        <p:style>
          <a:lnRef idx="0"/>
          <a:fillRef idx="0"/>
          <a:effectRef idx="0"/>
          <a:fontRef idx="minor"/>
        </p:style>
      </p:sp>
      <p:sp>
        <p:nvSpPr>
          <p:cNvPr id="94" name="CustomShape 2"/>
          <p:cNvSpPr/>
          <p:nvPr/>
        </p:nvSpPr>
        <p:spPr>
          <a:xfrm>
            <a:off x="457200" y="59076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September</a:t>
            </a:r>
            <a:endParaRPr b="0" lang="en-US" sz="4400" spc="-1" strike="noStrike">
              <a:latin typeface="Arial"/>
            </a:endParaRPr>
          </a:p>
        </p:txBody>
      </p:sp>
      <p:sp>
        <p:nvSpPr>
          <p:cNvPr id="95"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a:bodyPr>
          <a:p>
            <a:pPr marL="432000" indent="-319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in letter ballot. </a:t>
            </a:r>
            <a:endParaRPr b="0" lang="en-US"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changes based on the comments to the draft.</a:t>
            </a:r>
            <a:endParaRPr b="0" lang="en-US"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6280" cy="1060920"/>
          </a:xfrm>
          <a:prstGeom prst="rect">
            <a:avLst/>
          </a:prstGeom>
          <a:noFill/>
          <a:ln>
            <a:noFill/>
          </a:ln>
        </p:spPr>
        <p:style>
          <a:lnRef idx="0"/>
          <a:fillRef idx="0"/>
          <a:effectRef idx="0"/>
          <a:fontRef idx="minor"/>
        </p:style>
      </p:sp>
      <p:sp>
        <p:nvSpPr>
          <p:cNvPr id="97" name="CustomShape 2"/>
          <p:cNvSpPr/>
          <p:nvPr/>
        </p:nvSpPr>
        <p:spPr>
          <a:xfrm>
            <a:off x="457200" y="590760"/>
            <a:ext cx="82249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September</a:t>
            </a:r>
            <a:endParaRPr b="0" lang="en-US" sz="4400" spc="-1" strike="noStrike">
              <a:latin typeface="Arial"/>
            </a:endParaRPr>
          </a:p>
        </p:txBody>
      </p:sp>
      <p:sp>
        <p:nvSpPr>
          <p:cNvPr id="98" name="CustomShape 3"/>
          <p:cNvSpPr/>
          <p:nvPr/>
        </p:nvSpPr>
        <p:spPr>
          <a:xfrm>
            <a:off x="457200" y="1604520"/>
            <a:ext cx="8224920" cy="3972960"/>
          </a:xfrm>
          <a:prstGeom prst="rect">
            <a:avLst/>
          </a:prstGeom>
          <a:noFill/>
          <a:ln>
            <a:noFill/>
          </a:ln>
        </p:spPr>
        <p:style>
          <a:lnRef idx="0"/>
          <a:fillRef idx="0"/>
          <a:effectRef idx="0"/>
          <a:fontRef idx="minor"/>
        </p:style>
        <p:txBody>
          <a:bodyPr lIns="0" rIns="0" tIns="0" bIns="0">
            <a:normAutofit fontScale="75000"/>
          </a:bodyPr>
          <a:p>
            <a:pPr marL="219600" indent="-2185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432000" indent="-21492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432000" indent="-21492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July (15-20-0198-01)</a:t>
            </a:r>
            <a:endParaRPr b="0" lang="en-US" sz="3200" spc="-1" strike="noStrike">
              <a:latin typeface="Arial"/>
            </a:endParaRPr>
          </a:p>
          <a:p>
            <a:pPr lvl="1" marL="432000" indent="-21492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Process comments received</a:t>
            </a:r>
            <a:endParaRPr b="0" lang="en-US" sz="3200" spc="-1" strike="noStrike">
              <a:latin typeface="Arial"/>
            </a:endParaRPr>
          </a:p>
          <a:p>
            <a:pPr marL="219600" indent="-21852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Session 2</a:t>
            </a:r>
            <a:endParaRPr b="0" lang="en-US" sz="3200" spc="-1" strike="noStrike">
              <a:latin typeface="Arial"/>
            </a:endParaRPr>
          </a:p>
          <a:p>
            <a:pPr lvl="1" marL="432000" indent="-214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modified draft</a:t>
            </a:r>
            <a:endParaRPr b="0" lang="en-US" sz="3200" spc="-1" strike="noStrike">
              <a:latin typeface="Arial"/>
            </a:endParaRPr>
          </a:p>
          <a:p>
            <a:pPr lvl="1" marL="432000" indent="-214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a:p>
            <a:pPr lvl="1" marL="432000" indent="-214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341</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2020-09-15T14:37:57Z</dcterms:modified>
  <cp:revision>75</cp:revision>
  <dc:subject>IEEE 802.15.9ma</dc:subject>
  <dc:title>Agenda for July</dc:title>
</cp:coreProperties>
</file>