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6800" cy="2077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802-15-20-0222-00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3040" cy="2995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3040" cy="2995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728A094F-F751-4235-964A-B1793F5AC064}"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3040" cy="2995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8600" cy="2077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6800" cy="2077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802-15-20-0222-00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3040" cy="2995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3040" cy="2995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F452A143-A14D-441B-AEFC-4E2FE68AC79D}"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3040" cy="2995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8600" cy="2077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Sep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5960" cy="462060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September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10 September,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Virtual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6640" cy="1061280"/>
          </a:xfrm>
          <a:prstGeom prst="rect">
            <a:avLst/>
          </a:prstGeom>
          <a:noFill/>
          <a:ln>
            <a:noFill/>
          </a:ln>
        </p:spPr>
        <p:style>
          <a:lnRef idx="0"/>
          <a:fillRef idx="0"/>
          <a:effectRef idx="0"/>
          <a:fontRef idx="minor"/>
        </p:style>
      </p:sp>
      <p:sp>
        <p:nvSpPr>
          <p:cNvPr id="94" name="CustomShape 2"/>
          <p:cNvSpPr/>
          <p:nvPr/>
        </p:nvSpPr>
        <p:spPr>
          <a:xfrm>
            <a:off x="457200" y="59076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September</a:t>
            </a:r>
            <a:endParaRPr b="0" lang="en-US" sz="4400" spc="-1" strike="noStrike">
              <a:latin typeface="Arial"/>
            </a:endParaRPr>
          </a:p>
        </p:txBody>
      </p:sp>
      <p:sp>
        <p:nvSpPr>
          <p:cNvPr id="95"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comments received in letter ballot. </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changes based on the comments to the draft.</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recirculation letter ballot after meeting</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6640" cy="1061280"/>
          </a:xfrm>
          <a:prstGeom prst="rect">
            <a:avLst/>
          </a:prstGeom>
          <a:noFill/>
          <a:ln>
            <a:noFill/>
          </a:ln>
        </p:spPr>
        <p:style>
          <a:lnRef idx="0"/>
          <a:fillRef idx="0"/>
          <a:effectRef idx="0"/>
          <a:fontRef idx="minor"/>
        </p:style>
      </p:sp>
      <p:sp>
        <p:nvSpPr>
          <p:cNvPr id="97" name="CustomShape 2"/>
          <p:cNvSpPr/>
          <p:nvPr/>
        </p:nvSpPr>
        <p:spPr>
          <a:xfrm>
            <a:off x="457200" y="59076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Detailed Agenda for September</a:t>
            </a:r>
            <a:endParaRPr b="0" lang="en-US" sz="4400" spc="-1" strike="noStrike">
              <a:latin typeface="Arial"/>
            </a:endParaRPr>
          </a:p>
        </p:txBody>
      </p:sp>
      <p:sp>
        <p:nvSpPr>
          <p:cNvPr id="98"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fontScale="75000"/>
          </a:bodyPr>
          <a:p>
            <a:pPr marL="219600" indent="-2188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1</a:t>
            </a:r>
            <a:endParaRPr b="0" lang="en-US" sz="3200" spc="-1" strike="noStrike">
              <a:latin typeface="Arial"/>
            </a:endParaRPr>
          </a:p>
          <a:p>
            <a:pPr lvl="1" marL="432000" indent="-21528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Opening report</a:t>
            </a:r>
            <a:endParaRPr b="0" lang="en-US" sz="3200" spc="-1" strike="noStrike">
              <a:latin typeface="Arial"/>
            </a:endParaRPr>
          </a:p>
          <a:p>
            <a:pPr lvl="1" marL="432000" indent="-21528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July (15-20-0198-01)</a:t>
            </a:r>
            <a:endParaRPr b="0" lang="en-US" sz="3200" spc="-1" strike="noStrike">
              <a:latin typeface="Arial"/>
            </a:endParaRPr>
          </a:p>
          <a:p>
            <a:pPr lvl="1" marL="432000" indent="-21528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Process comments received</a:t>
            </a:r>
            <a:endParaRPr b="0" lang="en-US" sz="3200" spc="-1" strike="noStrike">
              <a:latin typeface="Arial"/>
            </a:endParaRPr>
          </a:p>
          <a:p>
            <a:pPr marL="219600" indent="-21888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Session 2</a:t>
            </a:r>
            <a:endParaRPr b="0" lang="en-US" sz="3200" spc="-1" strike="noStrike">
              <a:latin typeface="Arial"/>
            </a:endParaRPr>
          </a:p>
          <a:p>
            <a:pPr lvl="1" marL="432000" indent="-215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modified draft</a:t>
            </a:r>
            <a:endParaRPr b="0" lang="en-US" sz="3200" spc="-1" strike="noStrike">
              <a:latin typeface="Arial"/>
            </a:endParaRPr>
          </a:p>
          <a:p>
            <a:pPr lvl="1" marL="432000" indent="-215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a:p>
            <a:pPr lvl="1" marL="432000" indent="-215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the closing report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328</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2020-09-10T01:47:03Z</dcterms:modified>
  <cp:revision>73</cp:revision>
  <dc:subject>IEEE 802.15.9ma</dc:subject>
  <dc:title>Agenda for July</dc:title>
</cp:coreProperties>
</file>