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0"/>
  </p:notesMasterIdLst>
  <p:handoutMasterIdLst>
    <p:handoutMasterId r:id="rId31"/>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2" r:id="rId16"/>
    <p:sldId id="981" r:id="rId17"/>
    <p:sldId id="988" r:id="rId18"/>
    <p:sldId id="984" r:id="rId19"/>
    <p:sldId id="989" r:id="rId20"/>
    <p:sldId id="256" r:id="rId21"/>
    <p:sldId id="965" r:id="rId22"/>
    <p:sldId id="314" r:id="rId23"/>
    <p:sldId id="985" r:id="rId24"/>
    <p:sldId id="983" r:id="rId25"/>
    <p:sldId id="964" r:id="rId26"/>
    <p:sldId id="966" r:id="rId27"/>
    <p:sldId id="967" r:id="rId28"/>
    <p:sldId id="980" r:id="rId2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04" d="100"/>
          <a:sy n="104" d="100"/>
        </p:scale>
        <p:origin x="86" y="76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July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July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doc.:IEEE802.15-20-0212r0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1-016t-system-requirements-document-srd-outline-for-16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4629632@epri.webex.com" TargetMode="External"/><Relationship Id="rId2" Type="http://schemas.openxmlformats.org/officeDocument/2006/relationships/hyperlink" Target="https://epri.webex.com/epri/j.php?MTID=m328151ef3c17e5005b007b634560f96e"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efa1c24eaec3abbcddebc1a425cb1db3" TargetMode="External"/><Relationship Id="rId4" Type="http://schemas.openxmlformats.org/officeDocument/2006/relationships/hyperlink" Target="https://epri.webex.com/epri/j.php?MTID=m4fdeb068aa497e52c3ab5e1bb95a6c25"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July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Electronic Plenary – August 13,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2020-08-12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fontScale="90000"/>
          </a:bodyPr>
          <a:lstStyle/>
          <a:p>
            <a:r>
              <a:rPr lang="en-US" dirty="0"/>
              <a:t>Review of Use Cases &amp;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lstStyle/>
          <a:p>
            <a:r>
              <a:rPr lang="en-US" dirty="0">
                <a:hlinkClick r:id="rId2"/>
              </a:rPr>
              <a:t>Frequency Band Layout Document IEEE802.15-20-0055r3</a:t>
            </a:r>
            <a:endParaRPr lang="en-US" dirty="0"/>
          </a:p>
          <a:p>
            <a:endParaRPr lang="en-US" dirty="0"/>
          </a:p>
          <a:p>
            <a:r>
              <a:rPr lang="en-US" dirty="0"/>
              <a:t>Consider this mostly complete. </a:t>
            </a:r>
          </a:p>
          <a:p>
            <a:endParaRPr lang="en-US" dirty="0"/>
          </a:p>
          <a:p>
            <a:r>
              <a:rPr lang="en-US" dirty="0"/>
              <a:t>Discussion on applicability of HF as a fallback. </a:t>
            </a:r>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374327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System Requirements Document</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20757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775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r>
              <a:rPr lang="en-US" dirty="0"/>
              <a:t>Approved in 802.15 Working Group July Plenary</a:t>
            </a:r>
          </a:p>
          <a:p>
            <a:endParaRPr lang="en-US" dirty="0"/>
          </a:p>
          <a:p>
            <a:r>
              <a:rPr lang="en-US" dirty="0"/>
              <a:t>Action to coordinate with Bob </a:t>
            </a:r>
            <a:r>
              <a:rPr lang="en-US" dirty="0" err="1"/>
              <a:t>Heile</a:t>
            </a:r>
            <a:r>
              <a:rPr lang="en-US" dirty="0"/>
              <a:t> to get on EC agenda for November</a:t>
            </a:r>
          </a:p>
          <a:p>
            <a:pPr lvl="1"/>
            <a:r>
              <a:rPr lang="en-US" dirty="0"/>
              <a:t>PAR with amended scope text strike out uploaded as </a:t>
            </a:r>
            <a:r>
              <a:rPr lang="en-US" dirty="0">
                <a:hlinkClick r:id="rId2"/>
              </a:rPr>
              <a:t>IEEE802.15-20-0196r0</a:t>
            </a:r>
            <a:endParaRPr lang="en-US" dirty="0"/>
          </a:p>
          <a:p>
            <a:pPr lvl="1"/>
            <a:r>
              <a:rPr lang="en-US" dirty="0">
                <a:hlinkClick r:id="rId3"/>
              </a:rPr>
              <a:t>CSD </a:t>
            </a:r>
            <a:r>
              <a:rPr lang="en-US" dirty="0"/>
              <a:t>is unchanged.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17</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659" y="2819400"/>
            <a:ext cx="836603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6705600" y="2895600"/>
            <a:ext cx="1828800" cy="22860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72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fontScale="77500" lnSpcReduction="20000"/>
          </a:bodyPr>
          <a:lstStyle/>
          <a:p>
            <a:r>
              <a:rPr lang="en-US" dirty="0"/>
              <a:t>Need text contributions for SRD sections. </a:t>
            </a:r>
          </a:p>
          <a:p>
            <a:r>
              <a:rPr lang="en-US" dirty="0"/>
              <a:t>Updated version after July 2020 meeting is </a:t>
            </a:r>
            <a:r>
              <a:rPr lang="en-US" dirty="0">
                <a:hlinkClick r:id="rId2"/>
              </a:rPr>
              <a:t>IEEE802.15-20-0182r1</a:t>
            </a:r>
            <a:endParaRPr lang="en-US" dirty="0"/>
          </a:p>
          <a:p>
            <a:pPr marL="457200" lvl="1" indent="0">
              <a:buNone/>
            </a:pPr>
            <a:r>
              <a:rPr lang="en-US" dirty="0"/>
              <a:t> </a:t>
            </a:r>
          </a:p>
          <a:p>
            <a:pPr lvl="1"/>
            <a:endParaRPr lang="en-US" dirty="0"/>
          </a:p>
          <a:p>
            <a:r>
              <a:rPr lang="en-US" dirty="0"/>
              <a:t>Need to merge the Use Case spreadsheets into a “final” version</a:t>
            </a:r>
          </a:p>
          <a:p>
            <a:pPr lvl="1"/>
            <a:r>
              <a:rPr lang="en-US" dirty="0"/>
              <a:t>Daoud Serang</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endParaRPr lang="en-US" dirty="0"/>
          </a:p>
          <a:p>
            <a:r>
              <a:rPr lang="en-US" dirty="0"/>
              <a:t>Notes on editing for draft </a:t>
            </a:r>
          </a:p>
          <a:p>
            <a:pPr lvl="1"/>
            <a:r>
              <a:rPr lang="en-US" dirty="0"/>
              <a:t>Harry proposed to use Word for the draft. </a:t>
            </a:r>
          </a:p>
          <a:p>
            <a:pPr lvl="1"/>
            <a:r>
              <a:rPr lang="en-US" dirty="0"/>
              <a:t>Paul </a:t>
            </a:r>
            <a:r>
              <a:rPr lang="en-US" dirty="0" err="1"/>
              <a:t>Nicolich</a:t>
            </a:r>
            <a:r>
              <a:rPr lang="en-US" dirty="0"/>
              <a:t> follow up and noted that use of Word for amendments has been problematic</a:t>
            </a:r>
          </a:p>
          <a:p>
            <a:pPr lvl="1"/>
            <a:r>
              <a:rPr lang="en-US" dirty="0"/>
              <a:t>IEEE 802 EC is in the process of approving FrameMaker licenses for IEEE WG editors</a:t>
            </a:r>
          </a:p>
          <a:p>
            <a:pPr lvl="1"/>
            <a:endParaRPr lang="en-US" dirty="0"/>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2534876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Further discussion on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91254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sz="3900" u="sng" dirty="0">
                <a:hlinkClick r:id="rId2"/>
              </a:rPr>
              <a:t>Join WebEx meeting</a:t>
            </a:r>
            <a:r>
              <a:rPr lang="en-US" sz="3900" dirty="0"/>
              <a:t>   </a:t>
            </a:r>
          </a:p>
          <a:p>
            <a:pPr marL="0" indent="0">
              <a:buNone/>
            </a:pPr>
            <a:br>
              <a:rPr lang="en-US" dirty="0"/>
            </a:br>
            <a:r>
              <a:rPr lang="en-US" dirty="0" err="1"/>
              <a:t>Meeting</a:t>
            </a:r>
            <a:r>
              <a:rPr lang="en-US" dirty="0"/>
              <a:t> number: 161 462 9632  Meeting password: xcRYVEmr783    </a:t>
            </a:r>
            <a:br>
              <a:rPr lang="en-US" dirty="0"/>
            </a:br>
            <a:br>
              <a:rPr lang="en-US" dirty="0"/>
            </a:br>
            <a:r>
              <a:rPr lang="en-US" dirty="0"/>
              <a:t>Join from a video conferencing system or application</a:t>
            </a:r>
            <a:br>
              <a:rPr lang="en-US" dirty="0"/>
            </a:br>
            <a:r>
              <a:rPr lang="en-US" dirty="0"/>
              <a:t>Dial </a:t>
            </a:r>
            <a:r>
              <a:rPr lang="en-US" u="sng" dirty="0">
                <a:hlinkClick r:id="rId3"/>
              </a:rPr>
              <a:t>1614629632@epri.webex.com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161 462 9632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a:t>July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Plan for rest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July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Tree>
    <p:extLst>
      <p:ext uri="{BB962C8B-B14F-4D97-AF65-F5344CB8AC3E}">
        <p14:creationId xmlns:p14="http://schemas.microsoft.com/office/powerpoint/2010/main" val="353349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21287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25</a:t>
            </a:fld>
            <a:endParaRPr lang="en-US"/>
          </a:p>
        </p:txBody>
      </p:sp>
    </p:spTree>
    <p:extLst>
      <p:ext uri="{BB962C8B-B14F-4D97-AF65-F5344CB8AC3E}">
        <p14:creationId xmlns:p14="http://schemas.microsoft.com/office/powerpoint/2010/main" val="214858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90524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3448328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426016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August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Use Cases: Frequency Band Layout</a:t>
            </a:r>
          </a:p>
          <a:p>
            <a:r>
              <a:rPr lang="en-US" dirty="0"/>
              <a:t>Development of System Requirements Document (SRD)</a:t>
            </a:r>
          </a:p>
          <a:p>
            <a:pPr lvl="1"/>
            <a:r>
              <a:rPr lang="en-US" dirty="0"/>
              <a:t>Discussion</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July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July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7249</TotalTime>
  <Words>2868</Words>
  <Application>Microsoft Office PowerPoint</Application>
  <PresentationFormat>Widescreen</PresentationFormat>
  <Paragraphs>331</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Helvetica</vt:lpstr>
      <vt:lpstr>Times New Roman</vt:lpstr>
      <vt:lpstr>Custom Design</vt:lpstr>
      <vt:lpstr>PowerPoint Presentation</vt:lpstr>
      <vt:lpstr>WebEx</vt:lpstr>
      <vt:lpstr>TG16t Agenda  August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Review of Use Cases &amp; Frequency Band Layout</vt:lpstr>
      <vt:lpstr>Development of the SRD</vt:lpstr>
      <vt:lpstr>Motion on PAR Modification</vt:lpstr>
      <vt:lpstr>Discussion and development of SRD</vt:lpstr>
      <vt:lpstr>Further discussion on SRD development</vt:lpstr>
      <vt:lpstr>Revised Project Timeline</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171</cp:revision>
  <cp:lastPrinted>1998-02-10T13:28:06Z</cp:lastPrinted>
  <dcterms:created xsi:type="dcterms:W3CDTF">2020-01-06T16:34:14Z</dcterms:created>
  <dcterms:modified xsi:type="dcterms:W3CDTF">2020-08-12T18:16:58Z</dcterms:modified>
</cp:coreProperties>
</file>