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282" r:id="rId4"/>
    <p:sldId id="274" r:id="rId5"/>
    <p:sldId id="275" r:id="rId6"/>
    <p:sldId id="276" r:id="rId7"/>
    <p:sldId id="277" r:id="rId8"/>
    <p:sldId id="281" r:id="rId9"/>
    <p:sldId id="287" r:id="rId10"/>
    <p:sldId id="283" r:id="rId11"/>
    <p:sldId id="286" r:id="rId12"/>
    <p:sldId id="284" r:id="rId13"/>
    <p:sldId id="278" r:id="rId14"/>
    <p:sldId id="26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a:t>&lt;August,2020&gt;</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10"/>
          </p:nvPr>
        </p:nvSpPr>
        <p:spPr/>
        <p:txBody>
          <a:bodyPr/>
          <a:lstStyle>
            <a:lvl1pPr>
              <a:defRPr/>
            </a:lvl1pPr>
          </a:lstStyle>
          <a:p>
            <a:r>
              <a:rPr lang="en-US" altLang="ja-JP" dirty="0"/>
              <a:t>&lt;August,2020&gt;</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a:t>&lt;August,2020&gt;</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a:t>&lt;August,2020&gt;</a:t>
            </a:r>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&lt;August,2020&gt;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15-20-0208-01-0jre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1-0jre-802-15-4aa-par-for-japanese-rate-extensio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0/15-20-0194-01-0jre-ig-jre-july-plenary-closing-report.pptx" TargetMode="External"/><Relationship Id="rId2" Type="http://schemas.openxmlformats.org/officeDocument/2006/relationships/hyperlink" Target="https://mentor.ieee.org/802.15/dcn/20/15-20-0189-01-0jre-ig-jre-minutes-from-july-virtual-plenary-session.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IG JRE August 7</a:t>
            </a:r>
            <a:r>
              <a:rPr lang="en-US" altLang="ja-JP" sz="1600" b="1" baseline="30000" dirty="0">
                <a:ea typeface="ＭＳ Ｐゴシック" charset="-128"/>
              </a:rPr>
              <a:t>th</a:t>
            </a:r>
            <a:r>
              <a:rPr lang="en-US" altLang="ja-JP" sz="1600" b="1" dirty="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[6th August,2020]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IG JRE Teleconference on 7th August,2020]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lang="en-US" altLang="ja-JP" u="sng" dirty="0"/>
              <a:t>Agenda </a:t>
            </a:r>
            <a:endParaRPr kumimoji="1" lang="ja-JP" altLang="en-US" u="sng"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1231802686"/>
              </p:ext>
            </p:extLst>
          </p:nvPr>
        </p:nvGraphicFramePr>
        <p:xfrm>
          <a:off x="269522" y="3118704"/>
          <a:ext cx="8604955" cy="3289207"/>
        </p:xfrm>
        <a:graphic>
          <a:graphicData uri="http://schemas.openxmlformats.org/drawingml/2006/table">
            <a:tbl>
              <a:tblPr firstRow="1" firstCol="1" bandRow="1">
                <a:tableStyleId>{21E4AEA4-8DFA-4A89-87EB-49C32662AFE0}</a:tableStyleId>
              </a:tblPr>
              <a:tblGrid>
                <a:gridCol w="2968626">
                  <a:extLst>
                    <a:ext uri="{9D8B030D-6E8A-4147-A177-3AD203B41FA5}">
                      <a16:colId xmlns:a16="http://schemas.microsoft.com/office/drawing/2014/main" val="20000"/>
                    </a:ext>
                  </a:extLst>
                </a:gridCol>
                <a:gridCol w="1819905">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Phil</a:t>
                      </a:r>
                      <a:r>
                        <a:rPr lang="en-GB" altLang="ja-JP" sz="1800" baseline="0" dirty="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ctr">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ctr">
                        <a:lnSpc>
                          <a:spcPct val="107000"/>
                        </a:lnSpc>
                        <a:spcAft>
                          <a:spcPts val="0"/>
                        </a:spcAft>
                      </a:pPr>
                      <a:r>
                        <a:rPr lang="en-US" altLang="ja-JP" sz="1800" dirty="0">
                          <a:effectLst/>
                          <a:latin typeface="+mn-lt"/>
                          <a:ea typeface="游明朝"/>
                          <a:cs typeface="Times New Roman"/>
                        </a:rPr>
                        <a:t>Approval</a:t>
                      </a:r>
                      <a:r>
                        <a:rPr lang="en-US" altLang="ja-JP" sz="1800" baseline="0" dirty="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ctr">
                        <a:lnSpc>
                          <a:spcPct val="107000"/>
                        </a:lnSpc>
                        <a:spcAft>
                          <a:spcPts val="0"/>
                        </a:spcAft>
                      </a:pPr>
                      <a:r>
                        <a:rPr lang="en-GB" sz="1800" dirty="0">
                          <a:effectLst/>
                          <a:latin typeface="+mn-lt"/>
                        </a:rPr>
                        <a:t>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4"/>
                  </a:ext>
                </a:extLst>
              </a:tr>
              <a:tr h="325637">
                <a:tc>
                  <a:txBody>
                    <a:bodyPr/>
                    <a:lstStyle/>
                    <a:p>
                      <a:pPr algn="ctr">
                        <a:lnSpc>
                          <a:spcPct val="107000"/>
                        </a:lnSpc>
                        <a:spcAft>
                          <a:spcPts val="0"/>
                        </a:spcAft>
                      </a:pPr>
                      <a:r>
                        <a:rPr lang="en-GB" sz="1800" dirty="0">
                          <a:effectLst/>
                          <a:latin typeface="+mn-lt"/>
                        </a:rPr>
                        <a:t>PAR/CSD </a:t>
                      </a:r>
                    </a:p>
                    <a:p>
                      <a:pPr algn="ctr">
                        <a:lnSpc>
                          <a:spcPct val="107000"/>
                        </a:lnSpc>
                        <a:spcAft>
                          <a:spcPts val="0"/>
                        </a:spcAft>
                      </a:pPr>
                      <a:r>
                        <a:rPr lang="en-GB" sz="1800" dirty="0">
                          <a:effectLst/>
                          <a:latin typeface="+mn-lt"/>
                        </a:rPr>
                        <a:t>Review</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ctr">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325637">
                <a:tc>
                  <a:txBody>
                    <a:bodyPr/>
                    <a:lstStyle/>
                    <a:p>
                      <a:pPr algn="ctr">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864527872"/>
              </p:ext>
            </p:extLst>
          </p:nvPr>
        </p:nvGraphicFramePr>
        <p:xfrm>
          <a:off x="323528" y="1478476"/>
          <a:ext cx="8280920" cy="155448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576064">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extLst>
                  <a:ext uri="{0D108BD9-81ED-4DB2-BD59-A6C34878D82A}">
                    <a16:rowId xmlns:a16="http://schemas.microsoft.com/office/drawing/2014/main" val="10000"/>
                  </a:ext>
                </a:extLst>
              </a:tr>
              <a:tr h="371305">
                <a:tc>
                  <a:txBody>
                    <a:bodyPr/>
                    <a:lstStyle/>
                    <a:p>
                      <a:r>
                        <a:rPr kumimoji="1" lang="en-US" altLang="ja-JP" dirty="0">
                          <a:latin typeface="+mn-ea"/>
                          <a:ea typeface="+mn-ea"/>
                        </a:rPr>
                        <a:t>Friday</a:t>
                      </a:r>
                    </a:p>
                    <a:p>
                      <a:r>
                        <a:rPr kumimoji="1" lang="en-US" altLang="ja-JP" dirty="0">
                          <a:latin typeface="+mn-ea"/>
                          <a:ea typeface="+mn-ea"/>
                        </a:rPr>
                        <a:t>August 7</a:t>
                      </a:r>
                      <a:r>
                        <a:rPr kumimoji="1" lang="en-US" altLang="ja-JP" baseline="30000" dirty="0">
                          <a:latin typeface="+mn-ea"/>
                          <a:ea typeface="+mn-ea"/>
                        </a:rPr>
                        <a:t>th </a:t>
                      </a:r>
                      <a:endParaRPr kumimoji="1" lang="en-US" altLang="ja-JP" dirty="0">
                        <a:latin typeface="+mn-ea"/>
                        <a:ea typeface="+mn-ea"/>
                      </a:endParaRPr>
                    </a:p>
                    <a:p>
                      <a:r>
                        <a:rPr kumimoji="1" lang="en-US" altLang="ja-JP" dirty="0">
                          <a:latin typeface="+mn-ea"/>
                          <a:ea typeface="+mn-ea"/>
                        </a:rPr>
                        <a:t>7:00-8:00</a:t>
                      </a:r>
                    </a:p>
                  </a:txBody>
                  <a:tcPr/>
                </a:tc>
                <a:tc>
                  <a:txBody>
                    <a:bodyPr/>
                    <a:lstStyle/>
                    <a:p>
                      <a:r>
                        <a:rPr kumimoji="1" lang="en-US" altLang="ja-JP" dirty="0">
                          <a:latin typeface="+mn-ea"/>
                          <a:ea typeface="+mn-ea"/>
                        </a:rPr>
                        <a:t>Thursday</a:t>
                      </a:r>
                    </a:p>
                    <a:p>
                      <a:r>
                        <a:rPr kumimoji="1" lang="en-US" altLang="ja-JP" dirty="0">
                          <a:latin typeface="+mn-ea"/>
                          <a:ea typeface="+mn-ea"/>
                        </a:rPr>
                        <a:t>August 6</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6</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6</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6</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15:00-16:00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49679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PAR/CSD </a:t>
            </a:r>
            <a:br>
              <a:rPr lang="en-US" altLang="ja-JP" dirty="0"/>
            </a:br>
            <a:r>
              <a:rPr lang="en-US" altLang="ja-JP" dirty="0"/>
              <a:t>Review</a:t>
            </a:r>
          </a:p>
        </p:txBody>
      </p:sp>
      <p:sp>
        <p:nvSpPr>
          <p:cNvPr id="3" name="コンテンツ プレースホルダー 2"/>
          <p:cNvSpPr>
            <a:spLocks noGrp="1"/>
          </p:cNvSpPr>
          <p:nvPr>
            <p:ph idx="1"/>
          </p:nvPr>
        </p:nvSpPr>
        <p:spPr/>
        <p:txBody>
          <a:bodyPr/>
          <a:lstStyle/>
          <a:p>
            <a:r>
              <a:rPr lang="en-US" altLang="ja-JP" dirty="0"/>
              <a:t>Draft PAR </a:t>
            </a:r>
            <a:r>
              <a:rPr lang="en-GB" altLang="ja-JP" dirty="0"/>
              <a:t>is available  at </a:t>
            </a:r>
            <a:r>
              <a:rPr lang="en-GB" altLang="ja-JP" dirty="0">
                <a:hlinkClick r:id="rId2"/>
              </a:rPr>
              <a:t>https://mentor.ieee.org/802.15/dcn/20/15-20-0202-01-0jre-802-15-4aa-par-for-japanese-rate-extension.pdf</a:t>
            </a:r>
            <a:endParaRPr lang="en-GB" altLang="ja-JP" dirty="0"/>
          </a:p>
          <a:p>
            <a:endParaRPr kumimoji="1" lang="en-GB" altLang="ja-JP" dirty="0"/>
          </a:p>
          <a:p>
            <a:r>
              <a:rPr lang="en-GB" altLang="ja-JP" dirty="0"/>
              <a:t>Draft CDS is available at </a:t>
            </a:r>
            <a:r>
              <a:rPr lang="en-US" altLang="ja-JP" dirty="0">
                <a:hlinkClick r:id="rId3"/>
              </a:rPr>
              <a:t>https://mentor.ieee.org/802.15/dcn/20/15-20-0159-04-0jre-draft-csd-for-japanese-rate-extension.docx</a:t>
            </a: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755198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3" name="コンテンツ プレースホルダー 2"/>
          <p:cNvSpPr>
            <a:spLocks noGrp="1"/>
          </p:cNvSpPr>
          <p:nvPr>
            <p:ph idx="1"/>
          </p:nvPr>
        </p:nvSpPr>
        <p:spPr>
          <a:xfrm>
            <a:off x="323528" y="1981200"/>
            <a:ext cx="8712968" cy="4114800"/>
          </a:xfrm>
        </p:spPr>
        <p:txBody>
          <a:bodyPr/>
          <a:lstStyle/>
          <a:p>
            <a:endParaRPr lang="en-US" altLang="ja-JP" sz="2400" b="1" dirty="0"/>
          </a:p>
          <a:p>
            <a:r>
              <a:rPr lang="en-US" altLang="ja-JP" sz="2400" b="1" dirty="0"/>
              <a:t>IG JRE votes to approve PAR and CSD and agrees to take to the WG for approval.</a:t>
            </a:r>
          </a:p>
          <a:p>
            <a:pPr marL="0" indent="0">
              <a:buNone/>
            </a:pPr>
            <a:endParaRPr kumimoji="1" lang="en-US" altLang="ja-JP" sz="2400" b="1"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Tree>
    <p:extLst>
      <p:ext uri="{BB962C8B-B14F-4D97-AF65-F5344CB8AC3E}">
        <p14:creationId xmlns:p14="http://schemas.microsoft.com/office/powerpoint/2010/main" val="3569724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48680"/>
            <a:ext cx="9144000" cy="1066800"/>
          </a:xfrm>
        </p:spPr>
        <p:txBody>
          <a:bodyPr/>
          <a:lstStyle/>
          <a:p>
            <a:r>
              <a:rPr kumimoji="1" lang="en-US" altLang="ja-JP" sz="3200" dirty="0"/>
              <a:t>IG JRE proposed teleconference in August</a:t>
            </a:r>
            <a:endParaRPr kumimoji="1" lang="ja-JP" altLang="en-US" sz="3200"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10" name="テキスト ボックス 9"/>
          <p:cNvSpPr txBox="1"/>
          <p:nvPr/>
        </p:nvSpPr>
        <p:spPr>
          <a:xfrm>
            <a:off x="395536" y="1556792"/>
            <a:ext cx="8280920" cy="400110"/>
          </a:xfrm>
          <a:prstGeom prst="rect">
            <a:avLst/>
          </a:prstGeom>
          <a:noFill/>
        </p:spPr>
        <p:txBody>
          <a:bodyPr wrap="square" rtlCol="0">
            <a:spAutoFit/>
          </a:bodyPr>
          <a:lstStyle/>
          <a:p>
            <a:r>
              <a:rPr kumimoji="1" lang="en-US" altLang="ja-JP" sz="2000" dirty="0">
                <a:latin typeface="+mn-lt"/>
              </a:rPr>
              <a:t>Could you tell us your preference from followings?</a:t>
            </a:r>
            <a:endParaRPr kumimoji="1" lang="ja-JP" altLang="en-US" sz="2000" dirty="0">
              <a:latin typeface="+mn-lt"/>
            </a:endParaRPr>
          </a:p>
        </p:txBody>
      </p:sp>
      <p:graphicFrame>
        <p:nvGraphicFramePr>
          <p:cNvPr id="8" name="表 7">
            <a:extLst>
              <a:ext uri="{FF2B5EF4-FFF2-40B4-BE49-F238E27FC236}">
                <a16:creationId xmlns:a16="http://schemas.microsoft.com/office/drawing/2014/main" id="{3EE45BA7-0918-45A9-BDA1-821174831DA7}"/>
              </a:ext>
            </a:extLst>
          </p:cNvPr>
          <p:cNvGraphicFramePr>
            <a:graphicFrameLocks noGrp="1"/>
          </p:cNvGraphicFramePr>
          <p:nvPr>
            <p:extLst>
              <p:ext uri="{D42A27DB-BD31-4B8C-83A1-F6EECF244321}">
                <p14:modId xmlns:p14="http://schemas.microsoft.com/office/powerpoint/2010/main" val="345057145"/>
              </p:ext>
            </p:extLst>
          </p:nvPr>
        </p:nvGraphicFramePr>
        <p:xfrm>
          <a:off x="310932" y="2320255"/>
          <a:ext cx="8280920" cy="237744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576064">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extLst>
                  <a:ext uri="{0D108BD9-81ED-4DB2-BD59-A6C34878D82A}">
                    <a16:rowId xmlns:a16="http://schemas.microsoft.com/office/drawing/2014/main" val="10000"/>
                  </a:ext>
                </a:extLst>
              </a:tr>
              <a:tr h="371305">
                <a:tc>
                  <a:txBody>
                    <a:bodyPr/>
                    <a:lstStyle/>
                    <a:p>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15:00</a:t>
                      </a:r>
                    </a:p>
                  </a:txBody>
                  <a:tcPr/>
                </a:tc>
                <a:tc>
                  <a:txBody>
                    <a:bodyPr/>
                    <a:lstStyle/>
                    <a:p>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10:00</a:t>
                      </a:r>
                    </a:p>
                  </a:txBody>
                  <a:tcPr/>
                </a:tc>
                <a:tc>
                  <a:txBody>
                    <a:bodyPr/>
                    <a:lstStyle/>
                    <a:p>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9:00</a:t>
                      </a:r>
                    </a:p>
                  </a:txBody>
                  <a:tcPr/>
                </a:tc>
                <a:tc>
                  <a:txBody>
                    <a:bodyPr/>
                    <a:lstStyle/>
                    <a:p>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7:00</a:t>
                      </a:r>
                    </a:p>
                  </a:txBody>
                  <a:tcPr/>
                </a:tc>
                <a:extLst>
                  <a:ext uri="{0D108BD9-81ED-4DB2-BD59-A6C34878D82A}">
                    <a16:rowId xmlns:a16="http://schemas.microsoft.com/office/drawing/2014/main" val="10001"/>
                  </a:ext>
                </a:extLst>
              </a:tr>
              <a:tr h="371305">
                <a:tc>
                  <a:txBody>
                    <a:bodyPr/>
                    <a:lstStyle/>
                    <a:p>
                      <a:r>
                        <a:rPr kumimoji="1" lang="en-US" altLang="ja-JP" dirty="0">
                          <a:latin typeface="+mn-ea"/>
                          <a:ea typeface="+mn-ea"/>
                        </a:rPr>
                        <a:t>Friday</a:t>
                      </a:r>
                    </a:p>
                    <a:p>
                      <a:r>
                        <a:rPr kumimoji="1" lang="en-US" altLang="ja-JP" dirty="0">
                          <a:latin typeface="+mn-ea"/>
                          <a:ea typeface="+mn-ea"/>
                        </a:rPr>
                        <a:t>August 28</a:t>
                      </a:r>
                      <a:r>
                        <a:rPr kumimoji="1" lang="en-US" altLang="ja-JP" baseline="30000" dirty="0">
                          <a:latin typeface="+mn-ea"/>
                          <a:ea typeface="+mn-ea"/>
                        </a:rPr>
                        <a:t>th </a:t>
                      </a:r>
                      <a:endParaRPr kumimoji="1" lang="en-US" altLang="ja-JP" dirty="0">
                        <a:latin typeface="+mn-ea"/>
                        <a:ea typeface="+mn-ea"/>
                      </a:endParaRPr>
                    </a:p>
                    <a:p>
                      <a:r>
                        <a:rPr kumimoji="1" lang="en-US" altLang="ja-JP" dirty="0">
                          <a:latin typeface="+mn-ea"/>
                          <a:ea typeface="+mn-ea"/>
                        </a:rPr>
                        <a:t>7:00</a:t>
                      </a:r>
                    </a:p>
                  </a:txBody>
                  <a:tcPr/>
                </a:tc>
                <a:tc>
                  <a:txBody>
                    <a:bodyPr/>
                    <a:lstStyle/>
                    <a:p>
                      <a:r>
                        <a:rPr kumimoji="1" lang="en-US" altLang="ja-JP" dirty="0">
                          <a:latin typeface="+mn-ea"/>
                          <a:ea typeface="+mn-ea"/>
                        </a:rPr>
                        <a:t>Thursday</a:t>
                      </a:r>
                    </a:p>
                    <a:p>
                      <a:r>
                        <a:rPr kumimoji="1" lang="en-US" altLang="ja-JP" dirty="0">
                          <a:latin typeface="+mn-ea"/>
                          <a:ea typeface="+mn-ea"/>
                        </a:rPr>
                        <a:t>August 27</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27</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27</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27</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15:00</a:t>
                      </a:r>
                    </a:p>
                  </a:txBody>
                  <a:tcPr/>
                </a:tc>
                <a:extLst>
                  <a:ext uri="{0D108BD9-81ED-4DB2-BD59-A6C34878D82A}">
                    <a16:rowId xmlns:a16="http://schemas.microsoft.com/office/drawing/2014/main" val="3304350621"/>
                  </a:ext>
                </a:extLst>
              </a:tr>
            </a:tbl>
          </a:graphicData>
        </a:graphic>
      </p:graphicFrame>
    </p:spTree>
    <p:extLst>
      <p:ext uri="{BB962C8B-B14F-4D97-AF65-F5344CB8AC3E}">
        <p14:creationId xmlns:p14="http://schemas.microsoft.com/office/powerpoint/2010/main" val="885018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“IG JRE”  interest group.</a:t>
            </a:r>
            <a:br>
              <a:rPr lang="en-GB" sz="1400" dirty="0"/>
            </a:br>
            <a:endParaRPr lang="en-GB" sz="1400" dirty="0"/>
          </a:p>
          <a:p>
            <a:r>
              <a:rPr lang="en-GB" sz="1400" dirty="0"/>
              <a:t>For help with obtaining document numbers, document formatting, document uploading and contribution scheduling, please contract the 802.15 IG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endParaRPr lang="de-DE" sz="1400" dirty="0"/>
          </a:p>
        </p:txBody>
      </p:sp>
    </p:spTree>
    <p:extLst>
      <p:ext uri="{BB962C8B-B14F-4D97-AF65-F5344CB8AC3E}">
        <p14:creationId xmlns:p14="http://schemas.microsoft.com/office/powerpoint/2010/main" val="17843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7:00(JST), August 7</a:t>
            </a:r>
            <a:r>
              <a:rPr lang="en-US" altLang="ja-JP" baseline="30000" dirty="0"/>
              <a:t>th</a:t>
            </a:r>
            <a:r>
              <a:rPr lang="en-US" altLang="ja-JP" dirty="0"/>
              <a:t>,2020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a:t>&lt;August,2020&gt;</a:t>
            </a:r>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endParaRPr lang="en-US" altLang="ja-JP" dirty="0"/>
          </a:p>
          <a:p>
            <a:pPr lvl="1"/>
            <a:r>
              <a:rPr lang="en-US" altLang="ja-JP" dirty="0"/>
              <a:t>Acting secretary is Phil Beecher</a:t>
            </a:r>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Approval of  the previous meeting minutes</a:t>
            </a:r>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89255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IG JRE minutes from July Virtual Plenary Session is available at</a:t>
            </a:r>
          </a:p>
          <a:p>
            <a:r>
              <a:rPr lang="en-US" sz="1600" dirty="0">
                <a:latin typeface="Meiryo UI" panose="020B0604030504040204" pitchFamily="50" charset="-128"/>
                <a:ea typeface="Meiryo UI" panose="020B0604030504040204" pitchFamily="50" charset="-128"/>
                <a:hlinkClick r:id="rId2"/>
              </a:rPr>
              <a:t>https://mentor.ieee.org/802.15/dcn/20/15-20-0189-01-0jre-ig-jre-minutes-from-july-virtual-plenary-session.docx</a:t>
            </a:r>
            <a:endParaRPr lang="en-US" sz="16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B9B6E41B-9BCC-48F3-BB1C-B587DF956E4B}"/>
              </a:ext>
            </a:extLst>
          </p:cNvPr>
          <p:cNvSpPr txBox="1"/>
          <p:nvPr/>
        </p:nvSpPr>
        <p:spPr>
          <a:xfrm>
            <a:off x="179512" y="4289906"/>
            <a:ext cx="8856984" cy="1138773"/>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IG JRE closing report from July Virtual Plenary Session is available at</a:t>
            </a:r>
          </a:p>
          <a:p>
            <a:r>
              <a:rPr lang="en-US" sz="1600" dirty="0">
                <a:latin typeface="Meiryo UI" panose="020B0604030504040204" pitchFamily="50" charset="-128"/>
                <a:ea typeface="Meiryo UI" panose="020B0604030504040204" pitchFamily="50" charset="-128"/>
                <a:hlinkClick r:id="rId3"/>
              </a:rPr>
              <a:t>https://mentor.ieee.org/802.15/dcn/20/15-20-0194-01-0jre-ig-jre-july-plenary-closing-report.pptx</a:t>
            </a:r>
            <a:endParaRPr lang="en-US" sz="1600" dirty="0">
              <a:latin typeface="Meiryo UI" panose="020B0604030504040204" pitchFamily="50" charset="-128"/>
              <a:ea typeface="Meiryo UI" panose="020B0604030504040204" pitchFamily="50" charset="-128"/>
            </a:endParaRPr>
          </a:p>
          <a:p>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4672038"/>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1533</TotalTime>
  <Words>997</Words>
  <Application>Microsoft Office PowerPoint</Application>
  <PresentationFormat>画面に合わせる (4:3)</PresentationFormat>
  <Paragraphs>223</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Meiryo UI</vt:lpstr>
      <vt:lpstr>Monotype Sorts</vt:lpstr>
      <vt:lpstr>Arial</vt:lpstr>
      <vt:lpstr>Calibri</vt:lpstr>
      <vt:lpstr>Times New Roman</vt:lpstr>
      <vt:lpstr>15-20-xxxx-00-jre0-ig-jre-call-for-contributions</vt:lpstr>
      <vt:lpstr>PowerPoint プレゼンテーション</vt:lpstr>
      <vt:lpstr>IEEE 802.15 IG JRE  Teleconference  Opening report  on 7:00(JST), August 7th,2020</vt:lpstr>
      <vt:lpstr>Administrative Items</vt:lpstr>
      <vt:lpstr>Participants have a duty to inform the IEEE</vt:lpstr>
      <vt:lpstr>Ways to inform IEEE</vt:lpstr>
      <vt:lpstr>Other guidelines for IEEE WG meetings</vt:lpstr>
      <vt:lpstr>Patent-related information</vt:lpstr>
      <vt:lpstr>Attendance</vt:lpstr>
      <vt:lpstr>Approval of  the previous meeting minutes</vt:lpstr>
      <vt:lpstr>Agenda </vt:lpstr>
      <vt:lpstr>PAR/CSD  Review</vt:lpstr>
      <vt:lpstr>Next steps</vt:lpstr>
      <vt:lpstr>IG JRE proposed teleconference in August</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159</cp:revision>
  <cp:lastPrinted>1998-02-10T13:28:06Z</cp:lastPrinted>
  <dcterms:created xsi:type="dcterms:W3CDTF">2020-02-10T05:27:43Z</dcterms:created>
  <dcterms:modified xsi:type="dcterms:W3CDTF">2020-08-06T10:22:50Z</dcterms:modified>
</cp:coreProperties>
</file>