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69" r:id="rId2"/>
    <p:sldId id="372" r:id="rId3"/>
    <p:sldId id="376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5" autoAdjust="0"/>
    <p:restoredTop sz="94676" autoAdjust="0"/>
  </p:normalViewPr>
  <p:slideViewPr>
    <p:cSldViewPr>
      <p:cViewPr varScale="1">
        <p:scale>
          <a:sx n="83" d="100"/>
          <a:sy n="83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32601"/>
            <a:ext cx="4750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800" b="1" dirty="0"/>
              <a:t>doc</a:t>
            </a:r>
            <a:r>
              <a:rPr lang="en-US" altLang="en-US" sz="1800" b="1" dirty="0" smtClean="0"/>
              <a:t>.:</a:t>
            </a:r>
            <a:r>
              <a:rPr lang="en-US" sz="18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15-20-0207-00-0000</a:t>
            </a:r>
            <a:endParaRPr lang="en-US" alt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193-01-0mag-p802-15-4-corrigendum-2-par-detail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20/15-20-0193-01-0mag-p802-15-4-corrigendum-2-par-detail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3568" y="2002160"/>
            <a:ext cx="7772400" cy="1066800"/>
          </a:xfrm>
        </p:spPr>
        <p:txBody>
          <a:bodyPr/>
          <a:lstStyle/>
          <a:p>
            <a:r>
              <a:rPr lang="en-US" dirty="0" smtClean="0"/>
              <a:t>802.15.4 </a:t>
            </a:r>
            <a:r>
              <a:rPr lang="en-US" dirty="0" err="1" smtClean="0"/>
              <a:t>Cor</a:t>
            </a:r>
            <a:r>
              <a:rPr lang="en-US" dirty="0" smtClean="0"/>
              <a:t> 2 PAR </a:t>
            </a:r>
            <a:r>
              <a:rPr lang="en-US" dirty="0" smtClean="0"/>
              <a:t>to </a:t>
            </a:r>
            <a:r>
              <a:rPr lang="en-US" dirty="0" err="1" smtClean="0"/>
              <a:t>NesCom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Bob Heile</a:t>
            </a:r>
            <a:br>
              <a:rPr lang="en-US" sz="2800" dirty="0" smtClean="0"/>
            </a:br>
            <a:r>
              <a:rPr lang="en-US" sz="2800" dirty="0" smtClean="0"/>
              <a:t>Chair, IEEE 802.15</a:t>
            </a:r>
            <a:endParaRPr lang="en-US" sz="2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60040" y="692696"/>
            <a:ext cx="7772400" cy="1066800"/>
          </a:xfrm>
        </p:spPr>
        <p:txBody>
          <a:bodyPr/>
          <a:lstStyle/>
          <a:p>
            <a:r>
              <a:rPr lang="en-US" dirty="0" smtClean="0"/>
              <a:t>802.15.4 </a:t>
            </a:r>
            <a:r>
              <a:rPr lang="en-US" dirty="0" err="1" smtClean="0"/>
              <a:t>Cor</a:t>
            </a:r>
            <a:r>
              <a:rPr lang="en-US" dirty="0" smtClean="0"/>
              <a:t> 2 </a:t>
            </a:r>
            <a:r>
              <a:rPr lang="en-US" dirty="0"/>
              <a:t>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r>
              <a:rPr lang="en-US" sz="1800" dirty="0"/>
              <a:t>The PAR is available on Mentor as  15-20-0193-01-0mag &lt;</a:t>
            </a:r>
            <a:r>
              <a:rPr lang="en-US" sz="1800" dirty="0">
                <a:hlinkClick r:id="rId2"/>
              </a:rPr>
              <a:t>https://mentor.ieee.org/802.15/dcn/20/15-20-0193-01-0mag-p802-15-4-corrigendum-2-par-detail.pdf</a:t>
            </a:r>
            <a:r>
              <a:rPr lang="en-US" sz="1800" dirty="0"/>
              <a:t>&gt;.  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The motion to request the EC to forward the PAR to </a:t>
            </a:r>
            <a:r>
              <a:rPr lang="en-US" sz="1800" dirty="0" err="1"/>
              <a:t>NesCom</a:t>
            </a:r>
            <a:r>
              <a:rPr lang="en-US" sz="1800" dirty="0"/>
              <a:t> was passed by the 802.15 WG:</a:t>
            </a:r>
          </a:p>
          <a:p>
            <a:r>
              <a:rPr lang="en-US" sz="1800" dirty="0"/>
              <a:t>Motion: request that the PAR contained in document [15-20-0193-01] be approved by the IEEE 802.15 WG and that the EC be requested to forward the PAR to </a:t>
            </a:r>
            <a:r>
              <a:rPr lang="en-US" sz="1800" dirty="0" err="1"/>
              <a:t>NesCom</a:t>
            </a:r>
            <a:r>
              <a:rPr lang="en-US" sz="1800" dirty="0"/>
              <a:t>. The 802.15 working group chair and technical editor are authorized to make additional modifications to the PAR to reflect EC discussion at its closing meeting.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Moved by </a:t>
            </a:r>
            <a:r>
              <a:rPr lang="en-US" sz="1800" dirty="0" err="1"/>
              <a:t>Kunal</a:t>
            </a:r>
            <a:r>
              <a:rPr lang="en-US" sz="1800" dirty="0"/>
              <a:t> Shah, seconded by Pat Kinney</a:t>
            </a:r>
          </a:p>
          <a:p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Upon hearing no objection, the motion carries by unanimous </a:t>
            </a:r>
            <a:r>
              <a:rPr lang="en-US" sz="1800" dirty="0" smtClean="0"/>
              <a:t>consent </a:t>
            </a:r>
            <a:endParaRPr lang="en-US" sz="1800" dirty="0">
              <a:effectLst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802.15.22.3 Ext PAR to </a:t>
            </a:r>
            <a:r>
              <a:rPr lang="en-US" dirty="0" err="1" smtClean="0"/>
              <a:t>NesCom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forwarding </a:t>
            </a:r>
            <a:r>
              <a:rPr lang="en-US" sz="2800" dirty="0" smtClean="0"/>
              <a:t>P802.15.4 </a:t>
            </a:r>
            <a:r>
              <a:rPr lang="en-US" sz="2800" dirty="0"/>
              <a:t>PAR </a:t>
            </a:r>
            <a:r>
              <a:rPr lang="en-US" sz="2800" dirty="0" smtClean="0"/>
              <a:t>COR 2 </a:t>
            </a:r>
            <a:r>
              <a:rPr lang="en-US" sz="2800" dirty="0"/>
              <a:t>documentation in </a:t>
            </a:r>
            <a:r>
              <a:rPr lang="en-US" sz="2800" dirty="0"/>
              <a:t>&lt;</a:t>
            </a:r>
            <a:r>
              <a:rPr lang="en-US" sz="2800" dirty="0">
                <a:hlinkClick r:id="rId2"/>
              </a:rPr>
              <a:t>https://mentor.ieee.org/802.15/dcn/20/15-20-0193-01-0mag-p802-15-4-corrigendum-2-par-detail.pdf</a:t>
            </a:r>
            <a:r>
              <a:rPr lang="en-US" sz="2800" dirty="0"/>
              <a:t>&gt;.</a:t>
            </a:r>
            <a:r>
              <a:rPr lang="en-US" sz="2800" dirty="0" smtClean="0"/>
              <a:t> to </a:t>
            </a:r>
            <a:r>
              <a:rPr lang="en-US" sz="2800" dirty="0" err="1"/>
              <a:t>NesCom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Moved: Heile</a:t>
            </a:r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smtClean="0"/>
              <a:t>Holcomb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August 2020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WCC, LLC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1144</TotalTime>
  <Words>70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IEEE-P802_15_Rbt</vt:lpstr>
      <vt:lpstr>802.15.4 Cor 2 PAR to NesCom  Bob Heile Chair, IEEE 802.15</vt:lpstr>
      <vt:lpstr>802.15.4 Cor 2 PAR to NesCom</vt:lpstr>
      <vt:lpstr>802.15.22.3 Ext PAR to NesCom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690</cp:revision>
  <cp:lastPrinted>1998-02-10T13:28:06Z</cp:lastPrinted>
  <dcterms:created xsi:type="dcterms:W3CDTF">2018-03-02T09:48:16Z</dcterms:created>
  <dcterms:modified xsi:type="dcterms:W3CDTF">2020-08-04T13:21:14Z</dcterms:modified>
</cp:coreProperties>
</file>