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24" r:id="rId3"/>
    <p:sldId id="386" r:id="rId4"/>
    <p:sldId id="754" r:id="rId5"/>
    <p:sldId id="856" r:id="rId6"/>
    <p:sldId id="855" r:id="rId7"/>
    <p:sldId id="82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9" d="100"/>
          <a:sy n="79" d="100"/>
        </p:scale>
        <p:origin x="1123"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574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-0195-00-0013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Closing Slides July </a:t>
            </a:r>
            <a:r>
              <a:rPr lang="en-US" altLang="en-US" sz="3000" dirty="0" smtClean="0"/>
              <a:t>2020 Virtual </a:t>
            </a:r>
            <a:r>
              <a:rPr lang="en-US" altLang="en-US" sz="3000" dirty="0" smtClean="0"/>
              <a:t>Meeting</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2020-07-17</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0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slides for </a:t>
            </a:r>
            <a:r>
              <a:rPr lang="en-US" altLang="en-US" dirty="0"/>
              <a:t>the </a:t>
            </a:r>
            <a:r>
              <a:rPr lang="en-US" altLang="en-US" dirty="0" smtClean="0"/>
              <a:t>July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182584545"/>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 // </a:t>
                      </a:r>
                      <a:r>
                        <a:rPr lang="en-US" sz="1400" b="0" dirty="0" smtClean="0"/>
                        <a:t>TGbb#1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dirty="0" smtClean="0">
                        <a:solidFill>
                          <a:srgbClr val="FF0000"/>
                        </a:solidFill>
                        <a:latin typeface="+mn-lt"/>
                      </a:endParaRPr>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i="0" dirty="0" smtClean="0">
                          <a:solidFill>
                            <a:schemeClr val="tx1"/>
                          </a:solidFill>
                        </a:rPr>
                        <a:t>LB175 </a:t>
                      </a:r>
                      <a:r>
                        <a:rPr lang="de-DE" sz="1400" i="0" dirty="0" err="1" smtClean="0">
                          <a:solidFill>
                            <a:schemeClr val="tx1"/>
                          </a:solidFill>
                        </a:rPr>
                        <a:t>ends</a:t>
                      </a:r>
                      <a:r>
                        <a:rPr lang="de-DE" sz="1400" i="0" dirty="0" smtClean="0">
                          <a:solidFill>
                            <a:schemeClr val="tx1"/>
                          </a:solidFill>
                        </a:rPr>
                        <a:t> at 6</a:t>
                      </a:r>
                      <a:r>
                        <a:rPr lang="de-DE" sz="1400" i="0" baseline="0" dirty="0" smtClean="0">
                          <a:solidFill>
                            <a:schemeClr val="tx1"/>
                          </a:solidFill>
                        </a:rPr>
                        <a:t> </a:t>
                      </a:r>
                      <a:r>
                        <a:rPr lang="de-DE" sz="1400" i="0" baseline="0" dirty="0" err="1" smtClean="0">
                          <a:solidFill>
                            <a:schemeClr val="tx1"/>
                          </a:solidFill>
                        </a:rPr>
                        <a:t>p.m.EDT</a:t>
                      </a: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a:t>
            </a:r>
            <a:r>
              <a:rPr lang="de-DE" sz="2000" dirty="0" smtClean="0"/>
              <a:t>in </a:t>
            </a:r>
            <a:r>
              <a:rPr lang="de-DE" sz="2000" dirty="0" err="1" smtClean="0"/>
              <a:t>doc</a:t>
            </a:r>
            <a:r>
              <a:rPr lang="de-DE" sz="2000" dirty="0" smtClean="0"/>
              <a:t>. </a:t>
            </a:r>
            <a:r>
              <a:rPr lang="de-DE" sz="2000" dirty="0" smtClean="0"/>
              <a:t>15-20/0174r2</a:t>
            </a:r>
            <a:endParaRPr lang="de-DE" sz="2000" dirty="0" smtClean="0"/>
          </a:p>
          <a:p>
            <a:pPr marL="342900" indent="-342900" algn="just">
              <a:buFont typeface="Arial" panose="020B0604020202020204" pitchFamily="34" charset="0"/>
              <a:buChar char="•"/>
              <a:defRPr/>
            </a:pPr>
            <a:r>
              <a:rPr lang="de-DE" sz="2000" dirty="0" smtClean="0"/>
              <a:t>Slot1: TUESDAY </a:t>
            </a:r>
            <a:r>
              <a:rPr lang="de-DE" sz="2000" dirty="0" smtClean="0"/>
              <a:t>AM1 </a:t>
            </a:r>
          </a:p>
          <a:p>
            <a:pPr marL="1085850" lvl="1" indent="-342900" algn="just">
              <a:buFont typeface="Arial" panose="020B0604020202020204" pitchFamily="34" charset="0"/>
              <a:buChar char="•"/>
              <a:defRPr/>
            </a:pPr>
            <a:r>
              <a:rPr lang="de-DE" dirty="0" err="1" smtClean="0"/>
              <a:t>Discuss</a:t>
            </a:r>
            <a:r>
              <a:rPr lang="de-DE" dirty="0" smtClean="0"/>
              <a:t> </a:t>
            </a:r>
            <a:r>
              <a:rPr lang="de-DE" dirty="0" smtClean="0"/>
              <a:t>open </a:t>
            </a:r>
            <a:r>
              <a:rPr lang="de-DE" dirty="0" err="1" smtClean="0"/>
              <a:t>issues</a:t>
            </a:r>
            <a:r>
              <a:rPr lang="de-DE" dirty="0" smtClean="0"/>
              <a:t> in D3</a:t>
            </a:r>
            <a:endParaRPr lang="de-DE" dirty="0" smtClean="0"/>
          </a:p>
          <a:p>
            <a:pPr marL="342900" indent="-342900" algn="just">
              <a:buFont typeface="Arial" panose="020B0604020202020204" pitchFamily="34" charset="0"/>
              <a:buChar char="•"/>
              <a:defRPr/>
            </a:pPr>
            <a:r>
              <a:rPr lang="de-DE" sz="2000" dirty="0" smtClean="0"/>
              <a:t>2</a:t>
            </a:r>
            <a:r>
              <a:rPr lang="de-DE" sz="2000" baseline="30000" dirty="0" smtClean="0"/>
              <a:t>nd</a:t>
            </a:r>
            <a:r>
              <a:rPr lang="de-DE" sz="2000" dirty="0" smtClean="0"/>
              <a:t> </a:t>
            </a:r>
            <a:r>
              <a:rPr lang="de-DE" sz="2000" dirty="0" err="1"/>
              <a:t>recirculation</a:t>
            </a:r>
            <a:r>
              <a:rPr lang="de-DE" sz="2000" dirty="0"/>
              <a:t> </a:t>
            </a:r>
            <a:r>
              <a:rPr lang="de-DE" sz="2000" dirty="0" err="1"/>
              <a:t>ended</a:t>
            </a:r>
            <a:r>
              <a:rPr lang="de-DE" sz="2000" dirty="0"/>
              <a:t> </a:t>
            </a:r>
            <a:r>
              <a:rPr lang="de-DE" sz="2000" dirty="0" err="1"/>
              <a:t>Wed</a:t>
            </a:r>
            <a:r>
              <a:rPr lang="de-DE" sz="2000" dirty="0"/>
              <a:t> 18:00 EDT</a:t>
            </a:r>
          </a:p>
          <a:p>
            <a:pPr marL="342900" indent="-342900" algn="just">
              <a:buFont typeface="Arial" panose="020B0604020202020204" pitchFamily="34" charset="0"/>
              <a:buChar char="•"/>
              <a:defRPr/>
            </a:pPr>
            <a:r>
              <a:rPr lang="de-DE" sz="2000" dirty="0" smtClean="0"/>
              <a:t>THURSDAY </a:t>
            </a:r>
            <a:r>
              <a:rPr lang="de-DE" sz="2000" dirty="0" smtClean="0"/>
              <a:t>PM1</a:t>
            </a:r>
          </a:p>
          <a:p>
            <a:pPr marL="1085850" lvl="1" indent="-342900" algn="just">
              <a:buFont typeface="Arial" panose="020B0604020202020204" pitchFamily="34" charset="0"/>
              <a:buChar char="•"/>
              <a:defRPr/>
            </a:pPr>
            <a:r>
              <a:rPr lang="de-DE" dirty="0" err="1" smtClean="0"/>
              <a:t>Thanks</a:t>
            </a:r>
            <a:r>
              <a:rPr lang="de-DE" dirty="0" smtClean="0"/>
              <a:t> </a:t>
            </a:r>
            <a:r>
              <a:rPr lang="de-DE" dirty="0" err="1" smtClean="0"/>
              <a:t>for</a:t>
            </a:r>
            <a:r>
              <a:rPr lang="de-DE" dirty="0" smtClean="0"/>
              <a:t> </a:t>
            </a:r>
            <a:r>
              <a:rPr lang="de-DE" dirty="0" err="1" smtClean="0"/>
              <a:t>incoming</a:t>
            </a:r>
            <a:r>
              <a:rPr lang="de-DE" dirty="0" smtClean="0"/>
              <a:t> </a:t>
            </a:r>
            <a:r>
              <a:rPr lang="de-DE" dirty="0" err="1" smtClean="0"/>
              <a:t>comments</a:t>
            </a:r>
            <a:r>
              <a:rPr lang="de-DE" dirty="0" smtClean="0"/>
              <a:t> </a:t>
            </a:r>
            <a:r>
              <a:rPr lang="de-DE" dirty="0" err="1" smtClean="0"/>
              <a:t>from</a:t>
            </a:r>
            <a:r>
              <a:rPr lang="de-DE" dirty="0" smtClean="0"/>
              <a:t> </a:t>
            </a:r>
            <a:r>
              <a:rPr lang="de-DE" dirty="0" err="1" smtClean="0"/>
              <a:t>recirculation</a:t>
            </a:r>
            <a:endParaRPr lang="de-DE" dirty="0" smtClean="0"/>
          </a:p>
          <a:p>
            <a:pPr marL="1085850" lvl="1" indent="-342900" algn="just">
              <a:buFont typeface="Arial" panose="020B0604020202020204" pitchFamily="34" charset="0"/>
              <a:buChar char="•"/>
              <a:defRPr/>
            </a:pPr>
            <a:r>
              <a:rPr lang="de-DE" dirty="0" err="1" smtClean="0"/>
              <a:t>They</a:t>
            </a:r>
            <a:r>
              <a:rPr lang="de-DE" dirty="0" smtClean="0"/>
              <a:t> </a:t>
            </a:r>
            <a:r>
              <a:rPr lang="de-DE" dirty="0" err="1" smtClean="0"/>
              <a:t>are</a:t>
            </a:r>
            <a:r>
              <a:rPr lang="de-DE" dirty="0" smtClean="0"/>
              <a:t> </a:t>
            </a:r>
            <a:r>
              <a:rPr lang="de-DE" dirty="0" err="1" smtClean="0"/>
              <a:t>considered</a:t>
            </a:r>
            <a:r>
              <a:rPr lang="de-DE" dirty="0" smtClean="0"/>
              <a:t> </a:t>
            </a:r>
            <a:r>
              <a:rPr lang="de-DE" dirty="0" err="1" smtClean="0"/>
              <a:t>valuable</a:t>
            </a:r>
            <a:r>
              <a:rPr lang="de-DE" dirty="0" smtClean="0"/>
              <a:t> </a:t>
            </a:r>
            <a:r>
              <a:rPr lang="de-DE" dirty="0" err="1" smtClean="0"/>
              <a:t>to</a:t>
            </a:r>
            <a:r>
              <a:rPr lang="de-DE" dirty="0" smtClean="0"/>
              <a:t> </a:t>
            </a:r>
            <a:r>
              <a:rPr lang="de-DE" dirty="0" err="1" smtClean="0"/>
              <a:t>improve</a:t>
            </a:r>
            <a:r>
              <a:rPr lang="de-DE" dirty="0" smtClean="0"/>
              <a:t> </a:t>
            </a:r>
            <a:r>
              <a:rPr lang="de-DE" dirty="0" err="1" smtClean="0"/>
              <a:t>the</a:t>
            </a:r>
            <a:r>
              <a:rPr lang="de-DE" dirty="0" smtClean="0"/>
              <a:t> </a:t>
            </a:r>
            <a:r>
              <a:rPr lang="de-DE" dirty="0" err="1" smtClean="0"/>
              <a:t>draft</a:t>
            </a:r>
            <a:endParaRPr lang="de-DE" dirty="0" smtClean="0"/>
          </a:p>
          <a:p>
            <a:pPr marL="1085850" lvl="1" indent="-342900" algn="just">
              <a:buFont typeface="Arial" panose="020B0604020202020204" pitchFamily="34" charset="0"/>
              <a:buChar char="•"/>
              <a:defRPr/>
            </a:pPr>
            <a:r>
              <a:rPr lang="de-DE" dirty="0" smtClean="0"/>
              <a:t>After </a:t>
            </a:r>
            <a:r>
              <a:rPr lang="de-DE" dirty="0" err="1" smtClean="0"/>
              <a:t>consultation</a:t>
            </a:r>
            <a:r>
              <a:rPr lang="de-DE" dirty="0" smtClean="0"/>
              <a:t> </a:t>
            </a:r>
            <a:r>
              <a:rPr lang="de-DE" dirty="0" err="1" smtClean="0"/>
              <a:t>with</a:t>
            </a:r>
            <a:r>
              <a:rPr lang="de-DE" dirty="0" smtClean="0"/>
              <a:t> WG </a:t>
            </a:r>
            <a:r>
              <a:rPr lang="de-DE" dirty="0" err="1" smtClean="0"/>
              <a:t>Chair</a:t>
            </a:r>
            <a:r>
              <a:rPr lang="de-DE" dirty="0" smtClean="0"/>
              <a:t> </a:t>
            </a:r>
            <a:r>
              <a:rPr lang="de-DE" dirty="0" err="1" smtClean="0"/>
              <a:t>it</a:t>
            </a:r>
            <a:r>
              <a:rPr lang="de-DE" dirty="0" smtClean="0"/>
              <a:t> </a:t>
            </a:r>
            <a:r>
              <a:rPr lang="de-DE" dirty="0" err="1" smtClean="0"/>
              <a:t>is</a:t>
            </a:r>
            <a:r>
              <a:rPr lang="de-DE" dirty="0" smtClean="0"/>
              <a:t> </a:t>
            </a:r>
            <a:r>
              <a:rPr lang="de-DE" dirty="0" err="1" smtClean="0"/>
              <a:t>suggested</a:t>
            </a:r>
            <a:r>
              <a:rPr lang="de-DE" dirty="0" smtClean="0"/>
              <a:t> </a:t>
            </a:r>
            <a:r>
              <a:rPr lang="de-DE" dirty="0" err="1" smtClean="0"/>
              <a:t>that</a:t>
            </a:r>
            <a:endParaRPr lang="de-DE" dirty="0" smtClean="0"/>
          </a:p>
          <a:p>
            <a:pPr marL="1085850" lvl="1" indent="-342900" algn="just">
              <a:buFont typeface="Arial" panose="020B0604020202020204" pitchFamily="34" charset="0"/>
              <a:buChar char="•"/>
              <a:defRPr/>
            </a:pPr>
            <a:r>
              <a:rPr lang="de-DE" dirty="0" smtClean="0"/>
              <a:t>TG13 will do </a:t>
            </a:r>
            <a:r>
              <a:rPr lang="de-DE" dirty="0" err="1" smtClean="0"/>
              <a:t>another</a:t>
            </a:r>
            <a:r>
              <a:rPr lang="de-DE" dirty="0" smtClean="0"/>
              <a:t> </a:t>
            </a:r>
            <a:r>
              <a:rPr lang="de-DE" dirty="0" err="1" smtClean="0"/>
              <a:t>recirc</a:t>
            </a:r>
            <a:r>
              <a:rPr lang="de-DE" dirty="0" smtClean="0"/>
              <a:t> </a:t>
            </a:r>
            <a:r>
              <a:rPr lang="de-DE" dirty="0" err="1" smtClean="0"/>
              <a:t>before</a:t>
            </a:r>
            <a:r>
              <a:rPr lang="de-DE" dirty="0" smtClean="0"/>
              <a:t> </a:t>
            </a:r>
            <a:r>
              <a:rPr lang="de-DE" dirty="0" err="1" smtClean="0"/>
              <a:t>the</a:t>
            </a:r>
            <a:r>
              <a:rPr lang="de-DE" dirty="0" smtClean="0"/>
              <a:t> SA </a:t>
            </a:r>
            <a:r>
              <a:rPr lang="de-DE" dirty="0" err="1" smtClean="0"/>
              <a:t>ballot</a:t>
            </a:r>
            <a:r>
              <a:rPr lang="de-DE" dirty="0" smtClean="0"/>
              <a:t> </a:t>
            </a:r>
          </a:p>
          <a:p>
            <a:pPr marL="1085850" lvl="1" indent="-342900" algn="just">
              <a:buFont typeface="Arial" panose="020B0604020202020204" pitchFamily="34" charset="0"/>
              <a:buChar char="•"/>
              <a:defRPr/>
            </a:pPr>
            <a:endParaRPr lang="de-DE"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a:t>
            </a:r>
            <a:r>
              <a:rPr lang="en-US" sz="1800" i="1" dirty="0" smtClean="0"/>
              <a:t>with </a:t>
            </a:r>
            <a:r>
              <a:rPr lang="en-US" sz="1800" i="1" dirty="0"/>
              <a:t>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Tero Kivinen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941613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a:t>Robert, Tero Kivinen. </a:t>
            </a:r>
            <a:r>
              <a:rPr lang="en-US" sz="1800" i="1" dirty="0"/>
              <a:t>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err="1" smtClean="0"/>
              <a:t>July</a:t>
            </a:r>
            <a:endParaRPr lang="de-DE" sz="2800" b="0" dirty="0" smtClean="0"/>
          </a:p>
          <a:p>
            <a:pPr lvl="1"/>
            <a:r>
              <a:rPr lang="de-DE" dirty="0" err="1" smtClean="0"/>
              <a:t>Resolve</a:t>
            </a:r>
            <a:r>
              <a:rPr lang="de-DE" dirty="0" smtClean="0"/>
              <a:t> </a:t>
            </a:r>
            <a:r>
              <a:rPr lang="de-DE" dirty="0" err="1" smtClean="0"/>
              <a:t>comments</a:t>
            </a:r>
            <a:r>
              <a:rPr lang="de-DE" dirty="0" smtClean="0"/>
              <a:t> </a:t>
            </a:r>
            <a:r>
              <a:rPr lang="de-DE" dirty="0" err="1" smtClean="0"/>
              <a:t>from</a:t>
            </a:r>
            <a:r>
              <a:rPr lang="de-DE" dirty="0" smtClean="0"/>
              <a:t> 2nd </a:t>
            </a:r>
            <a:r>
              <a:rPr lang="de-DE" dirty="0" err="1" smtClean="0"/>
              <a:t>recirculation</a:t>
            </a:r>
            <a:endParaRPr lang="de-DE" dirty="0" smtClean="0"/>
          </a:p>
          <a:p>
            <a:pPr lvl="1"/>
            <a:r>
              <a:rPr lang="de-DE" b="0" dirty="0" err="1" smtClean="0"/>
              <a:t>Include</a:t>
            </a:r>
            <a:r>
              <a:rPr lang="de-DE" b="0" dirty="0" smtClean="0"/>
              <a:t> </a:t>
            </a:r>
            <a:r>
              <a:rPr lang="de-DE" b="0" dirty="0" err="1" smtClean="0"/>
              <a:t>comments</a:t>
            </a:r>
            <a:r>
              <a:rPr lang="de-DE" b="0" dirty="0" smtClean="0"/>
              <a:t> </a:t>
            </a:r>
            <a:r>
              <a:rPr lang="de-DE" b="0" dirty="0" err="1" smtClean="0"/>
              <a:t>from</a:t>
            </a:r>
            <a:r>
              <a:rPr lang="de-DE" b="0" dirty="0" smtClean="0"/>
              <a:t> MEC </a:t>
            </a:r>
            <a:r>
              <a:rPr lang="de-DE" b="0" dirty="0" err="1" smtClean="0"/>
              <a:t>review</a:t>
            </a:r>
            <a:endParaRPr lang="de-DE" b="0" dirty="0" smtClean="0"/>
          </a:p>
          <a:p>
            <a:pPr lvl="1"/>
            <a:r>
              <a:rPr lang="de-DE" b="0" dirty="0" smtClean="0"/>
              <a:t>Start 3rd (</a:t>
            </a:r>
            <a:r>
              <a:rPr lang="de-DE" b="0" dirty="0" err="1" smtClean="0"/>
              <a:t>and</a:t>
            </a:r>
            <a:r>
              <a:rPr lang="de-DE" b="0" dirty="0" smtClean="0"/>
              <a:t> </a:t>
            </a:r>
            <a:r>
              <a:rPr lang="de-DE" b="0" dirty="0" err="1" smtClean="0"/>
              <a:t>hopefully</a:t>
            </a:r>
            <a:r>
              <a:rPr lang="de-DE" b="0" dirty="0" smtClean="0"/>
              <a:t> last) </a:t>
            </a:r>
            <a:r>
              <a:rPr lang="de-DE" b="0" dirty="0" err="1" smtClean="0"/>
              <a:t>recirculation</a:t>
            </a:r>
            <a:r>
              <a:rPr lang="de-DE" b="0" dirty="0" smtClean="0"/>
              <a:t> in WG</a:t>
            </a:r>
          </a:p>
          <a:p>
            <a:pPr lvl="1"/>
            <a:r>
              <a:rPr lang="de-DE" dirty="0" smtClean="0"/>
              <a:t>Form </a:t>
            </a:r>
            <a:r>
              <a:rPr lang="de-DE" dirty="0" smtClean="0"/>
              <a:t>SA </a:t>
            </a:r>
            <a:r>
              <a:rPr lang="de-DE" dirty="0" err="1" smtClean="0"/>
              <a:t>ballot</a:t>
            </a:r>
            <a:r>
              <a:rPr lang="de-DE" dirty="0" smtClean="0"/>
              <a:t> </a:t>
            </a:r>
            <a:r>
              <a:rPr lang="de-DE" dirty="0" err="1" smtClean="0"/>
              <a:t>pool</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526</Words>
  <Application>Microsoft Office PowerPoint</Application>
  <PresentationFormat>Bildschirmpräsentation (4:3)</PresentationFormat>
  <Paragraphs>92</Paragraphs>
  <Slides>7</Slides>
  <Notes>6</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4"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Closing Slides July 2020 Virtual Meeting</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5556</cp:revision>
  <cp:lastPrinted>2014-11-04T15:04:57Z</cp:lastPrinted>
  <dcterms:created xsi:type="dcterms:W3CDTF">2007-04-17T18:10:23Z</dcterms:created>
  <dcterms:modified xsi:type="dcterms:W3CDTF">2020-07-17T13:57:03Z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