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35" r:id="rId5"/>
    <p:sldId id="332" r:id="rId6"/>
    <p:sldId id="337" r:id="rId7"/>
    <p:sldId id="339" r:id="rId8"/>
    <p:sldId id="341" r:id="rId9"/>
    <p:sldId id="340" r:id="rId10"/>
    <p:sldId id="34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48"/>
    <p:restoredTop sz="95701" autoAdjust="0"/>
  </p:normalViewPr>
  <p:slideViewPr>
    <p:cSldViewPr>
      <p:cViewPr varScale="1">
        <p:scale>
          <a:sx n="128" d="100"/>
          <a:sy n="128" d="100"/>
        </p:scale>
        <p:origin x="19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4371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6716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6572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&lt;July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15-20-0186-00-secn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July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July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July 2020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July 2020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July 2020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&lt;July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13180" y="276763"/>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95300" y="990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Motion passes by unanimous consent</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81530968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17,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July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July 2020 Plenary</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Continue comment resolution</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continued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 comment resolution from LB167</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Make edits from comment resolution spreadsheet (15-29-0103)</a:t>
            </a:r>
          </a:p>
          <a:p>
            <a:pPr marL="800100" indent="-457200" eaLnBrk="1" hangingPunct="1">
              <a:spcBef>
                <a:spcPts val="375"/>
              </a:spcBef>
              <a:buSzPct val="100000"/>
              <a:buFont typeface="Arial" panose="020B0604020202020204" pitchFamily="34" charset="0"/>
              <a:buChar char="•"/>
            </a:pPr>
            <a:r>
              <a:rPr lang="en-US" altLang="en-US" sz="2800" b="1" dirty="0">
                <a:solidFill>
                  <a:srgbClr val="000000"/>
                </a:solidFill>
              </a:rPr>
              <a:t>Need a stable version of IEEE 802.15.4-2020!!!</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Re-circulate draft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WG ballot on the amendment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Continue comment resolution on re-circulation.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July 2020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Ballot – August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When IEEE 802.15.4-2020 publishes (SA ballot pool forms when?)</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WG re-circulation</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Letter Ballot requesting approval of document P802.15.4y-D1, as edited in accordance with the instructions in document 15-20-0103 to Standards Association ballot.</a:t>
            </a:r>
            <a:endParaRPr lang="en-US" sz="2800" dirty="0">
              <a:solidFill>
                <a:schemeClr val="tx1"/>
              </a:solidFill>
            </a:endParaRPr>
          </a:p>
          <a:p>
            <a:endParaRPr lang="en-US" sz="2800" dirty="0">
              <a:solidFill>
                <a:schemeClr val="tx1"/>
              </a:solidFill>
            </a:endParaRPr>
          </a:p>
          <a:p>
            <a:r>
              <a:rPr lang="en-US" sz="2800" dirty="0">
                <a:solidFill>
                  <a:schemeClr val="tx1"/>
                </a:solidFill>
              </a:rPr>
              <a:t>Moved:</a:t>
            </a:r>
          </a:p>
          <a:p>
            <a:r>
              <a:rPr lang="en-US" sz="2800" dirty="0">
                <a:solidFill>
                  <a:schemeClr val="tx1"/>
                </a:solidFill>
              </a:rPr>
              <a:t>Second:</a:t>
            </a:r>
          </a:p>
          <a:p>
            <a:r>
              <a:rPr lang="en-US" sz="2800" dirty="0">
                <a:solidFill>
                  <a:schemeClr val="tx1"/>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0179955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Letter Ballot requesting approval of document P802-15-4y_D1 and to forward document P802-15-4y_D1, as edited in accordance with the instructions in document 15-20-0103 to Standards Association ballot.</a:t>
            </a:r>
          </a:p>
          <a:p>
            <a:r>
              <a:rPr lang="en-US" sz="2800" dirty="0">
                <a:solidFill>
                  <a:schemeClr val="tx1"/>
                </a:solidFill>
              </a:rPr>
              <a:t> </a:t>
            </a:r>
          </a:p>
          <a:p>
            <a:r>
              <a:rPr lang="en-US" sz="2800" dirty="0">
                <a:solidFill>
                  <a:schemeClr val="tx1"/>
                </a:solidFill>
              </a:rPr>
              <a:t>Moved:</a:t>
            </a:r>
          </a:p>
          <a:p>
            <a:r>
              <a:rPr lang="en-US" sz="2800" dirty="0">
                <a:solidFill>
                  <a:schemeClr val="tx1"/>
                </a:solidFill>
              </a:rPr>
              <a:t>Second:</a:t>
            </a:r>
          </a:p>
          <a:p>
            <a:r>
              <a:rPr lang="en-US" altLang="en-US" sz="2800" dirty="0">
                <a:solidFill>
                  <a:schemeClr val="tx1"/>
                </a:solidFill>
              </a:rPr>
              <a:t>Motion passes by unanimous consent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9398386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40589</TotalTime>
  <Words>853</Words>
  <Application>Microsoft Macintosh PowerPoint</Application>
  <PresentationFormat>On-screen Show (4:3)</PresentationFormat>
  <Paragraphs>132</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758</cp:revision>
  <cp:lastPrinted>2015-07-14T16:02:16Z</cp:lastPrinted>
  <dcterms:created xsi:type="dcterms:W3CDTF">2009-07-12T16:25:16Z</dcterms:created>
  <dcterms:modified xsi:type="dcterms:W3CDTF">2020-07-14T18:46:18Z</dcterms:modified>
  <cp:category/>
</cp:coreProperties>
</file>