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87" r:id="rId2"/>
    <p:sldId id="327" r:id="rId3"/>
    <p:sldId id="328" r:id="rId4"/>
    <p:sldId id="335" r:id="rId5"/>
    <p:sldId id="332" r:id="rId6"/>
    <p:sldId id="337" r:id="rId7"/>
    <p:sldId id="339" r:id="rId8"/>
    <p:sldId id="341" r:id="rId9"/>
    <p:sldId id="340" r:id="rId10"/>
    <p:sldId id="342"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48"/>
    <p:restoredTop sz="95701" autoAdjust="0"/>
  </p:normalViewPr>
  <p:slideViewPr>
    <p:cSldViewPr>
      <p:cViewPr varScale="1">
        <p:scale>
          <a:sx n="128" d="100"/>
          <a:sy n="128" d="100"/>
        </p:scale>
        <p:origin x="1976"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97392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843712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467162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498732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10</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10</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565721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2020</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&lt;July 2020&gt;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15-20-0186-00-secn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July 2020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14 July 2020</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cs typeface="+mn-cs"/>
              </a:rPr>
              <a:t>for July 2020 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July 2020 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July 2020 plenary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&lt;July 2020&gt;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13180" y="276763"/>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95300" y="990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800" i="1" dirty="0">
                <a:solidFill>
                  <a:schemeClr val="tx1"/>
                </a:solidFill>
              </a:rPr>
              <a:t>for</a:t>
            </a:r>
            <a:r>
              <a:rPr lang="en-US" sz="2400" i="1" dirty="0">
                <a:solidFill>
                  <a:schemeClr val="tx1"/>
                </a:solidFill>
              </a:rPr>
              <a:t> the WG balloting of the P802.15.4y-D1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a:t>
            </a:r>
          </a:p>
          <a:p>
            <a:pPr lvl="2" eaLnBrk="1" hangingPunct="1">
              <a:spcBef>
                <a:spcPts val="375"/>
              </a:spcBef>
              <a:buSzPct val="100000"/>
            </a:pPr>
            <a:r>
              <a:rPr lang="en-US" altLang="en-US" sz="2000" dirty="0">
                <a:solidFill>
                  <a:srgbClr val="000000"/>
                </a:solidFill>
              </a:rPr>
              <a:t>Seconded By:</a:t>
            </a:r>
          </a:p>
          <a:p>
            <a:pPr lvl="2" eaLnBrk="1" hangingPunct="1">
              <a:spcBef>
                <a:spcPts val="375"/>
              </a:spcBef>
              <a:buSzPct val="100000"/>
            </a:pPr>
            <a:r>
              <a:rPr lang="en-US" altLang="en-US" sz="2000" dirty="0">
                <a:solidFill>
                  <a:srgbClr val="000000"/>
                </a:solidFill>
              </a:rPr>
              <a:t>Motion passes by unanimous consent</a:t>
            </a:r>
            <a:endParaRPr lang="en-US" altLang="en-US" sz="2800" dirty="0">
              <a:solidFill>
                <a:schemeClr val="tx1"/>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81530968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July 17, 2020</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July 2020</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July 2020 Plenary</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a:spcBef>
                <a:spcPts val="375"/>
              </a:spcBef>
              <a:buSzPct val="100000"/>
              <a:buFont typeface="Arial" panose="020B0604020202020204" pitchFamily="34" charset="0"/>
              <a:buChar char="•"/>
            </a:pPr>
            <a:r>
              <a:rPr lang="en-US" altLang="en-US" sz="2800" dirty="0">
                <a:solidFill>
                  <a:srgbClr val="000000"/>
                </a:solidFill>
              </a:rPr>
              <a:t>Continue comment resolution</a:t>
            </a:r>
          </a:p>
          <a:p>
            <a:pPr marL="800100" indent="-457200">
              <a:spcBef>
                <a:spcPts val="375"/>
              </a:spcBef>
              <a:buSzPct val="100000"/>
              <a:buFont typeface="Arial" panose="020B0604020202020204" pitchFamily="34" charset="0"/>
              <a:buChar char="•"/>
            </a:pPr>
            <a:r>
              <a:rPr lang="en-US" altLang="en-US" sz="2800" dirty="0">
                <a:solidFill>
                  <a:srgbClr val="000000"/>
                </a:solidFill>
              </a:rPr>
              <a:t>Create CRG for continued comment resolution</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next IEEE 802 meeting</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Complete comment resolution from LB167</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Make edits from comment resolution spreadsheet (15-29-0103)</a:t>
            </a:r>
          </a:p>
          <a:p>
            <a:pPr marL="800100" indent="-457200" eaLnBrk="1" hangingPunct="1">
              <a:spcBef>
                <a:spcPts val="375"/>
              </a:spcBef>
              <a:buSzPct val="100000"/>
              <a:buFont typeface="Arial" panose="020B0604020202020204" pitchFamily="34" charset="0"/>
              <a:buChar char="•"/>
            </a:pPr>
            <a:r>
              <a:rPr lang="en-US" altLang="en-US" sz="2800" b="1" dirty="0">
                <a:solidFill>
                  <a:srgbClr val="000000"/>
                </a:solidFill>
              </a:rPr>
              <a:t>Need a stable version of IEEE 802.15.4-2020!!!</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Re-circulate draft</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WG ballot on the amendment</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Continue comment resolution on re-circulation.</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at July 2020 virtual plenary</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Updated Timeline	</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Work Group Ballot – August 2020</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SA Ballot – When IEEE 802.15.4-2020 publishes (SA ballot pool forms when?)</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Expect around 2 re-circulations of sponsor ballot (send to REVCOM around early 2021)</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next IEEE 802 meeting</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Comment resolution on WG re-circulation</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Form CRG	</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7107738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95300" y="1331119"/>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800" dirty="0">
                <a:solidFill>
                  <a:schemeClr val="tx1"/>
                </a:solidFill>
              </a:rPr>
              <a:t>TG Motion for TG4y Letter Ballot</a:t>
            </a:r>
          </a:p>
          <a:p>
            <a:r>
              <a:rPr lang="en-US" sz="2800" dirty="0">
                <a:solidFill>
                  <a:schemeClr val="tx1"/>
                </a:solidFill>
              </a:rPr>
              <a:t> </a:t>
            </a:r>
          </a:p>
          <a:p>
            <a:r>
              <a:rPr lang="en-US" sz="2800" i="1" dirty="0">
                <a:solidFill>
                  <a:schemeClr val="tx1"/>
                </a:solidFill>
              </a:rPr>
              <a:t>Move that TG4y formally request that the 802.15 WG start a WG Letter Ballot requesting approval of document P802.15.4y-D1, as edited in accordance with the instructions in document 15-20-0103 to Standards Association ballot.</a:t>
            </a:r>
            <a:endParaRPr lang="en-US" sz="2800" dirty="0">
              <a:solidFill>
                <a:schemeClr val="tx1"/>
              </a:solidFill>
            </a:endParaRPr>
          </a:p>
          <a:p>
            <a:endParaRPr lang="en-US" sz="2800" dirty="0">
              <a:solidFill>
                <a:schemeClr val="tx1"/>
              </a:solidFill>
            </a:endParaRPr>
          </a:p>
          <a:p>
            <a:r>
              <a:rPr lang="en-US" sz="2800" dirty="0">
                <a:solidFill>
                  <a:schemeClr val="tx1"/>
                </a:solidFill>
              </a:rPr>
              <a:t>Moved:</a:t>
            </a:r>
          </a:p>
          <a:p>
            <a:r>
              <a:rPr lang="en-US" sz="2800" dirty="0">
                <a:solidFill>
                  <a:schemeClr val="tx1"/>
                </a:solidFill>
              </a:rPr>
              <a:t>Second:</a:t>
            </a:r>
          </a:p>
          <a:p>
            <a:r>
              <a:rPr lang="en-US" sz="2800" dirty="0">
                <a:solidFill>
                  <a:schemeClr val="tx1"/>
                </a:solidFill>
              </a:rPr>
              <a:t>Motion passed unanimously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01799558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800" dirty="0">
                <a:solidFill>
                  <a:schemeClr val="tx1"/>
                </a:solidFill>
              </a:rPr>
              <a:t>WG Motion for TG4y Letter Ballot</a:t>
            </a:r>
          </a:p>
          <a:p>
            <a:endParaRPr lang="en-US" sz="2800" dirty="0">
              <a:solidFill>
                <a:schemeClr val="tx1"/>
              </a:solidFill>
            </a:endParaRPr>
          </a:p>
          <a:p>
            <a:r>
              <a:rPr lang="en-US" sz="2800" i="1" dirty="0">
                <a:solidFill>
                  <a:schemeClr val="tx1"/>
                </a:solidFill>
              </a:rPr>
              <a:t>Move that 802.15 WG start a WG Letter Ballot requesting approval of document P802-15-4y_D1 and to forward document P802-15-4y_D1, as edited in accordance with the instructions in document 15-20-0103 to Standards Association ballot.</a:t>
            </a:r>
          </a:p>
          <a:p>
            <a:r>
              <a:rPr lang="en-US" sz="2800" dirty="0">
                <a:solidFill>
                  <a:schemeClr val="tx1"/>
                </a:solidFill>
              </a:rPr>
              <a:t> </a:t>
            </a:r>
          </a:p>
          <a:p>
            <a:r>
              <a:rPr lang="en-US" sz="2800" dirty="0">
                <a:solidFill>
                  <a:schemeClr val="tx1"/>
                </a:solidFill>
              </a:rPr>
              <a:t>Moved:</a:t>
            </a:r>
          </a:p>
          <a:p>
            <a:r>
              <a:rPr lang="en-US" sz="2800" dirty="0">
                <a:solidFill>
                  <a:schemeClr val="tx1"/>
                </a:solidFill>
              </a:rPr>
              <a:t>Second:</a:t>
            </a:r>
          </a:p>
          <a:p>
            <a:r>
              <a:rPr lang="en-US" altLang="en-US" sz="2800" dirty="0">
                <a:solidFill>
                  <a:schemeClr val="tx1"/>
                </a:solidFill>
              </a:rPr>
              <a:t>Motion passes by unanimous consent</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79398386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WG balloting of the P802.15.4y-D1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a:t>
            </a:r>
          </a:p>
          <a:p>
            <a:pPr lvl="2" eaLnBrk="1" hangingPunct="1">
              <a:spcBef>
                <a:spcPts val="375"/>
              </a:spcBef>
              <a:buSzPct val="100000"/>
            </a:pPr>
            <a:r>
              <a:rPr lang="en-US" altLang="en-US" sz="2000" dirty="0">
                <a:solidFill>
                  <a:srgbClr val="000000"/>
                </a:solidFill>
              </a:rPr>
              <a:t>Seconded By:</a:t>
            </a:r>
          </a:p>
          <a:p>
            <a:pPr lvl="2" eaLnBrk="1" hangingPunct="1">
              <a:spcBef>
                <a:spcPts val="375"/>
              </a:spcBef>
              <a:buSzPct val="100000"/>
            </a:pPr>
            <a:r>
              <a:rPr lang="en-US" altLang="en-US" sz="2000" dirty="0">
                <a:solidFill>
                  <a:srgbClr val="000000"/>
                </a:solidFill>
              </a:rPr>
              <a:t>Motion passed unanimously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45277971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40589</TotalTime>
  <Words>853</Words>
  <Application>Microsoft Macintosh PowerPoint</Application>
  <PresentationFormat>On-screen Show (4:3)</PresentationFormat>
  <Paragraphs>132</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Times</vt:lpstr>
      <vt:lpstr>Times New Roman</vt:lpstr>
      <vt:lpstr>Default Design</vt:lpstr>
      <vt:lpstr>PowerPoint Presentation</vt:lpstr>
      <vt:lpstr>IEEE 802.15.4y SECN Closing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758</cp:revision>
  <cp:lastPrinted>2015-07-14T16:02:16Z</cp:lastPrinted>
  <dcterms:created xsi:type="dcterms:W3CDTF">2009-07-12T16:25:16Z</dcterms:created>
  <dcterms:modified xsi:type="dcterms:W3CDTF">2020-07-14T18:46:18Z</dcterms:modified>
  <cp:category/>
</cp:coreProperties>
</file>