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6"/>
  </p:notesMasterIdLst>
  <p:handoutMasterIdLst>
    <p:handoutMasterId r:id="rId17"/>
  </p:handoutMasterIdLst>
  <p:sldIdLst>
    <p:sldId id="259" r:id="rId2"/>
    <p:sldId id="354" r:id="rId3"/>
    <p:sldId id="355" r:id="rId4"/>
    <p:sldId id="356" r:id="rId5"/>
    <p:sldId id="357" r:id="rId6"/>
    <p:sldId id="358" r:id="rId7"/>
    <p:sldId id="271" r:id="rId8"/>
    <p:sldId id="272" r:id="rId9"/>
    <p:sldId id="264" r:id="rId10"/>
    <p:sldId id="315" r:id="rId11"/>
    <p:sldId id="373" r:id="rId12"/>
    <p:sldId id="375" r:id="rId13"/>
    <p:sldId id="342" r:id="rId14"/>
    <p:sldId id="365" r:id="rId15"/>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1pPr>
    <a:lvl2pPr marL="4572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2pPr>
    <a:lvl3pPr marL="9144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3pPr>
    <a:lvl4pPr marL="13716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4pPr>
    <a:lvl5pPr marL="18288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5pPr>
    <a:lvl6pPr marL="2286000" algn="l" defTabSz="457200" rtl="0" eaLnBrk="1" latinLnBrk="0" hangingPunct="1">
      <a:defRPr sz="1200" kern="1200">
        <a:solidFill>
          <a:schemeClr val="tx1"/>
        </a:solidFill>
        <a:latin typeface="Times New Roman" charset="0"/>
        <a:ea typeface="ＭＳ Ｐゴシック" charset="0"/>
        <a:cs typeface="ＭＳ Ｐゴシック" charset="0"/>
      </a:defRPr>
    </a:lvl6pPr>
    <a:lvl7pPr marL="2743200" algn="l" defTabSz="457200" rtl="0" eaLnBrk="1" latinLnBrk="0" hangingPunct="1">
      <a:defRPr sz="1200" kern="1200">
        <a:solidFill>
          <a:schemeClr val="tx1"/>
        </a:solidFill>
        <a:latin typeface="Times New Roman" charset="0"/>
        <a:ea typeface="ＭＳ Ｐゴシック" charset="0"/>
        <a:cs typeface="ＭＳ Ｐゴシック" charset="0"/>
      </a:defRPr>
    </a:lvl7pPr>
    <a:lvl8pPr marL="3200400" algn="l" defTabSz="457200" rtl="0" eaLnBrk="1" latinLnBrk="0" hangingPunct="1">
      <a:defRPr sz="1200" kern="1200">
        <a:solidFill>
          <a:schemeClr val="tx1"/>
        </a:solidFill>
        <a:latin typeface="Times New Roman" charset="0"/>
        <a:ea typeface="ＭＳ Ｐゴシック" charset="0"/>
        <a:cs typeface="ＭＳ Ｐゴシック" charset="0"/>
      </a:defRPr>
    </a:lvl8pPr>
    <a:lvl9pPr marL="3657600" algn="l" defTabSz="457200" rtl="0" eaLnBrk="1" latinLnBrk="0" hangingPunct="1">
      <a:defRPr sz="1200" kern="1200">
        <a:solidFill>
          <a:schemeClr val="tx1"/>
        </a:solidFill>
        <a:latin typeface="Times New Roman" charset="0"/>
        <a:ea typeface="ＭＳ Ｐゴシック" charset="0"/>
        <a:cs typeface="ＭＳ Ｐゴシック" charset="0"/>
      </a:defRPr>
    </a:lvl9pPr>
  </p:defaultTextStyle>
  <p:extLst>
    <p:ext uri="{521415D9-36F7-43E2-AB2F-B90AF26B5E84}">
      <p14:sectionLst xmlns:p14="http://schemas.microsoft.com/office/powerpoint/2010/main">
        <p14:section name="Opening Slides" id="{5A4C004E-CA90-724F-980A-23C27DA2BDFE}">
          <p14:sldIdLst>
            <p14:sldId id="259"/>
            <p14:sldId id="354"/>
            <p14:sldId id="355"/>
            <p14:sldId id="356"/>
            <p14:sldId id="357"/>
            <p14:sldId id="358"/>
            <p14:sldId id="271"/>
            <p14:sldId id="272"/>
            <p14:sldId id="264"/>
          </p14:sldIdLst>
        </p14:section>
        <p14:section name="Maintenance Slides" id="{D507A924-5AC0-334B-9748-422B382A8527}">
          <p14:sldIdLst>
            <p14:sldId id="315"/>
            <p14:sldId id="373"/>
            <p14:sldId id="375"/>
          </p14:sldIdLst>
        </p14:section>
        <p14:section name="IETF Slides" id="{6F917E0C-88C3-844C-A2A8-1D0DD9F462AB}">
          <p14:sldIdLst/>
        </p14:section>
        <p14:section name="Joint Meeting Slides" id="{4042D080-B958-EA4D-BDAC-4A8AEEE50AF8}">
          <p14:sldIdLst/>
        </p14:section>
        <p14:section name="WNG Slide" id="{606CC85E-C483-8140-831E-DEBCD83DA7FF}">
          <p14:sldIdLst/>
        </p14:section>
        <p14:section name="Closing Slide" id="{17524BA6-C3AC-EE4D-BA9D-E46A8CDB0646}">
          <p14:sldIdLst>
            <p14:sldId id="342"/>
            <p14:sldId id="365"/>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7117" autoAdjust="0"/>
    <p:restoredTop sz="95734" autoAdjust="0"/>
  </p:normalViewPr>
  <p:slideViewPr>
    <p:cSldViewPr>
      <p:cViewPr>
        <p:scale>
          <a:sx n="62" d="100"/>
          <a:sy n="62" d="100"/>
        </p:scale>
        <p:origin x="3800" y="132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sz="1000">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eaLnBrk="0" hangingPunct="0">
              <a:defRPr sz="1000">
                <a:latin typeface="Times New Roman" pitchFamily="18" charset="0"/>
                <a:ea typeface="ＭＳ Ｐゴシック" pitchFamily="-65" charset="-128"/>
                <a:cs typeface="+mn-cs"/>
              </a:defRPr>
            </a:lvl1pPr>
          </a:lstStyle>
          <a:p>
            <a:pPr>
              <a:defRPr/>
            </a:pPr>
            <a:r>
              <a:rPr lang="en-US"/>
              <a:t>Page </a:t>
            </a:r>
            <a:fld id="{A02D7F57-CF25-5744-BB38-A746692E5220}" type="slidenum">
              <a:rPr lang="en-US"/>
              <a:pPr>
                <a:defRPr/>
              </a:pPr>
              <a:t>‹#›</a:t>
            </a:fld>
            <a:endParaRPr 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
        <p:nvSpPr>
          <p:cNvPr id="13319"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spAutoFit/>
          </a:bodyPr>
          <a:lstStyle/>
          <a:p>
            <a:pPr defTabSz="933450" eaLnBrk="0" hangingPunct="0"/>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Tree>
    <p:extLst>
      <p:ext uri="{BB962C8B-B14F-4D97-AF65-F5344CB8AC3E}">
        <p14:creationId xmlns:p14="http://schemas.microsoft.com/office/powerpoint/2010/main" val="8303264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xmlns="">
                <a:solidFill>
                  <a:srgbClr val="FFFFFF"/>
                </a:solidFill>
              </a14:hiddenFill>
            </a:ext>
            <a:ext uri="{FAA26D3D-D897-4be2-8F04-BA451C77F1D7}">
              <ma14:placeholderFlag xmlns:ma14="http://schemas.microsoft.com/office/mac/drawingml/2011/main" xmlns=""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ＭＳ Ｐゴシック" pitchFamily="-65" charset="-128"/>
                <a:cs typeface="+mn-cs"/>
              </a:defRPr>
            </a:lvl5pPr>
          </a:lstStyle>
          <a:p>
            <a:pPr lvl="4">
              <a:defRPr/>
            </a:pPr>
            <a:r>
              <a:rPr lang="en-US"/>
              <a:t>&lt;Pat Kinney&gt;, &lt;Kinney Consulting LLC&gt;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a:latin typeface="Times New Roman" pitchFamily="18" charset="0"/>
                <a:ea typeface="ＭＳ Ｐゴシック" pitchFamily="-65" charset="-128"/>
                <a:cs typeface="+mn-cs"/>
              </a:defRPr>
            </a:lvl1pPr>
          </a:lstStyle>
          <a:p>
            <a:pPr>
              <a:defRPr/>
            </a:pPr>
            <a:r>
              <a:rPr lang="en-US"/>
              <a:t>Page </a:t>
            </a:r>
            <a:fld id="{44150747-EEFC-F243-90C1-8A0124CC47EF}" type="slidenum">
              <a:rPr lang="en-US"/>
              <a:pPr>
                <a:defRPr/>
              </a:pPr>
              <a:t>‹#›</a:t>
            </a:fld>
            <a:endParaRPr lang="en-US"/>
          </a:p>
        </p:txBody>
      </p:sp>
      <p:sp>
        <p:nvSpPr>
          <p:cNvPr id="1434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Tree>
    <p:extLst>
      <p:ext uri="{BB962C8B-B14F-4D97-AF65-F5344CB8AC3E}">
        <p14:creationId xmlns:p14="http://schemas.microsoft.com/office/powerpoint/2010/main" val="1955507818"/>
      </p:ext>
    </p:extLst>
  </p:cSld>
  <p:clrMap bg1="lt1" tx1="dk1" bg2="lt2" tx2="dk2" accent1="accent1" accent2="accent2" accent3="accent3" accent4="accent4" accent5="accent5" accent6="accent6" hlink="hlink" folHlink="folHlink"/>
  <p:hf ftr="0"/>
  <p:notesStyle>
    <a:lvl1pPr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65" charset="-128"/>
        <a:cs typeface="ＭＳ Ｐゴシック" pitchFamily="-65" charset="-128"/>
      </a:defRPr>
    </a:lvl1pPr>
    <a:lvl2pPr marL="1143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hdr" sz="quarter"/>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16386" name="Rectangle 3"/>
          <p:cNvSpPr>
            <a:spLocks noGrp="1" noChangeArrowheads="1"/>
          </p:cNvSpPr>
          <p:nvPr>
            <p:ph type="dt" sz="quarter"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16387"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866C5DAD-7524-994C-A6BA-A3A5EEF4EA53}" type="slidenum">
              <a:rPr lang="en-US"/>
              <a:pPr/>
              <a:t>1</a:t>
            </a:fld>
            <a:endParaRPr lang="en-US"/>
          </a:p>
        </p:txBody>
      </p:sp>
      <p:sp>
        <p:nvSpPr>
          <p:cNvPr id="16388" name="Rectangle 2"/>
          <p:cNvSpPr>
            <a:spLocks noGrp="1" noRot="1" noChangeAspect="1" noChangeArrowheads="1" noTextEdit="1"/>
          </p:cNvSpPr>
          <p:nvPr>
            <p:ph type="sldImg"/>
          </p:nvPr>
        </p:nvSpPr>
        <p:spPr>
          <a:xfrm>
            <a:off x="1154113" y="701675"/>
            <a:ext cx="4625975" cy="3468688"/>
          </a:xfrm>
          <a:ln/>
        </p:spPr>
      </p:sp>
      <p:sp>
        <p:nvSpPr>
          <p:cNvPr id="16389"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endParaRPr lang="en-US">
              <a:latin typeface="Times New Roman" charset="0"/>
              <a:ea typeface="ＭＳ Ｐゴシック" charset="0"/>
              <a:cs typeface="ＭＳ Ｐゴシック"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14</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July 20</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14</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210373907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xfrm>
            <a:off x="2933700" y="8985250"/>
            <a:ext cx="801688" cy="184666"/>
          </a:xfrm>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26666">
              <a:defRPr sz="1200">
                <a:solidFill>
                  <a:schemeClr val="tx1"/>
                </a:solidFill>
                <a:latin typeface="Times New Roman" charset="0"/>
                <a:ea typeface="ＭＳ Ｐゴシック" charset="0"/>
              </a:defRPr>
            </a:lvl1pPr>
            <a:lvl2pPr marL="712118" indent="-273891" defTabSz="926666">
              <a:defRPr sz="1200">
                <a:solidFill>
                  <a:schemeClr val="tx1"/>
                </a:solidFill>
                <a:latin typeface="Times New Roman" charset="0"/>
                <a:ea typeface="ＭＳ Ｐゴシック" charset="0"/>
              </a:defRPr>
            </a:lvl2pPr>
            <a:lvl3pPr marL="1095566" indent="-219113" defTabSz="926666">
              <a:defRPr sz="1200">
                <a:solidFill>
                  <a:schemeClr val="tx1"/>
                </a:solidFill>
                <a:latin typeface="Times New Roman" charset="0"/>
                <a:ea typeface="ＭＳ Ｐゴシック" charset="0"/>
              </a:defRPr>
            </a:lvl3pPr>
            <a:lvl4pPr marL="1533792" indent="-219113" defTabSz="926666">
              <a:defRPr sz="1200">
                <a:solidFill>
                  <a:schemeClr val="tx1"/>
                </a:solidFill>
                <a:latin typeface="Times New Roman" charset="0"/>
                <a:ea typeface="ＭＳ Ｐゴシック" charset="0"/>
              </a:defRPr>
            </a:lvl4pPr>
            <a:lvl5pPr marL="1972018" indent="-219113" defTabSz="926666">
              <a:defRPr sz="1200">
                <a:solidFill>
                  <a:schemeClr val="tx1"/>
                </a:solidFill>
                <a:latin typeface="Times New Roman" charset="0"/>
                <a:ea typeface="ＭＳ Ｐゴシック" charset="0"/>
              </a:defRPr>
            </a:lvl5pPr>
            <a:lvl6pPr marL="2410244" indent="-219113" defTabSz="926666" eaLnBrk="0" fontAlgn="base" hangingPunct="0">
              <a:spcBef>
                <a:spcPct val="30000"/>
              </a:spcBef>
              <a:spcAft>
                <a:spcPct val="0"/>
              </a:spcAft>
              <a:defRPr sz="1200">
                <a:solidFill>
                  <a:schemeClr val="tx1"/>
                </a:solidFill>
                <a:latin typeface="Times New Roman" charset="0"/>
                <a:ea typeface="ＭＳ Ｐゴシック" charset="0"/>
              </a:defRPr>
            </a:lvl6pPr>
            <a:lvl7pPr marL="2848470" indent="-219113" defTabSz="926666" eaLnBrk="0" fontAlgn="base" hangingPunct="0">
              <a:spcBef>
                <a:spcPct val="30000"/>
              </a:spcBef>
              <a:spcAft>
                <a:spcPct val="0"/>
              </a:spcAft>
              <a:defRPr sz="1200">
                <a:solidFill>
                  <a:schemeClr val="tx1"/>
                </a:solidFill>
                <a:latin typeface="Times New Roman" charset="0"/>
                <a:ea typeface="ＭＳ Ｐゴシック" charset="0"/>
              </a:defRPr>
            </a:lvl7pPr>
            <a:lvl8pPr marL="3286697" indent="-219113" defTabSz="926666" eaLnBrk="0" fontAlgn="base" hangingPunct="0">
              <a:spcBef>
                <a:spcPct val="30000"/>
              </a:spcBef>
              <a:spcAft>
                <a:spcPct val="0"/>
              </a:spcAft>
              <a:defRPr sz="1200">
                <a:solidFill>
                  <a:schemeClr val="tx1"/>
                </a:solidFill>
                <a:latin typeface="Times New Roman" charset="0"/>
                <a:ea typeface="ＭＳ Ｐゴシック" charset="0"/>
              </a:defRPr>
            </a:lvl8pPr>
            <a:lvl9pPr marL="3724923" indent="-219113" defTabSz="926666" eaLnBrk="0" fontAlgn="base" hangingPunct="0">
              <a:spcBef>
                <a:spcPct val="30000"/>
              </a:spcBef>
              <a:spcAft>
                <a:spcPct val="0"/>
              </a:spcAft>
              <a:defRPr sz="1200">
                <a:solidFill>
                  <a:schemeClr val="tx1"/>
                </a:solidFill>
                <a:latin typeface="Times New Roman" charset="0"/>
                <a:ea typeface="ＭＳ Ｐゴシック" charset="0"/>
              </a:defRPr>
            </a:lvl9pPr>
          </a:lstStyle>
          <a:p>
            <a:fld id="{22D95508-F5C3-4946-AE61-4A904CF7919A}" type="slidenum">
              <a:rPr lang="en-US"/>
              <a:pPr/>
              <a:t>2</a:t>
            </a:fld>
            <a:endParaRPr lang="en-US"/>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lIns="91678" tIns="45035" rIns="91678" bIns="45035"/>
          <a:lstStyle/>
          <a:p>
            <a:endParaRPr lang="en-GB">
              <a:latin typeface="Times New Roman" charset="0"/>
            </a:endParaRPr>
          </a:p>
        </p:txBody>
      </p:sp>
      <p:sp>
        <p:nvSpPr>
          <p:cNvPr id="1331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xfrm>
            <a:off x="2933700" y="8985250"/>
            <a:ext cx="801688" cy="184666"/>
          </a:xfrm>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26666">
              <a:defRPr sz="1200">
                <a:solidFill>
                  <a:schemeClr val="tx1"/>
                </a:solidFill>
                <a:latin typeface="Times New Roman" charset="0"/>
                <a:ea typeface="ＭＳ Ｐゴシック" charset="0"/>
              </a:defRPr>
            </a:lvl1pPr>
            <a:lvl2pPr marL="712118" indent="-273891" defTabSz="926666">
              <a:defRPr sz="1200">
                <a:solidFill>
                  <a:schemeClr val="tx1"/>
                </a:solidFill>
                <a:latin typeface="Times New Roman" charset="0"/>
                <a:ea typeface="ＭＳ Ｐゴシック" charset="0"/>
              </a:defRPr>
            </a:lvl2pPr>
            <a:lvl3pPr marL="1095566" indent="-219113" defTabSz="926666">
              <a:defRPr sz="1200">
                <a:solidFill>
                  <a:schemeClr val="tx1"/>
                </a:solidFill>
                <a:latin typeface="Times New Roman" charset="0"/>
                <a:ea typeface="ＭＳ Ｐゴシック" charset="0"/>
              </a:defRPr>
            </a:lvl3pPr>
            <a:lvl4pPr marL="1533792" indent="-219113" defTabSz="926666">
              <a:defRPr sz="1200">
                <a:solidFill>
                  <a:schemeClr val="tx1"/>
                </a:solidFill>
                <a:latin typeface="Times New Roman" charset="0"/>
                <a:ea typeface="ＭＳ Ｐゴシック" charset="0"/>
              </a:defRPr>
            </a:lvl4pPr>
            <a:lvl5pPr marL="1972018" indent="-219113" defTabSz="926666">
              <a:defRPr sz="1200">
                <a:solidFill>
                  <a:schemeClr val="tx1"/>
                </a:solidFill>
                <a:latin typeface="Times New Roman" charset="0"/>
                <a:ea typeface="ＭＳ Ｐゴシック" charset="0"/>
              </a:defRPr>
            </a:lvl5pPr>
            <a:lvl6pPr marL="2410244" indent="-219113" defTabSz="926666" eaLnBrk="0" fontAlgn="base" hangingPunct="0">
              <a:spcBef>
                <a:spcPct val="30000"/>
              </a:spcBef>
              <a:spcAft>
                <a:spcPct val="0"/>
              </a:spcAft>
              <a:defRPr sz="1200">
                <a:solidFill>
                  <a:schemeClr val="tx1"/>
                </a:solidFill>
                <a:latin typeface="Times New Roman" charset="0"/>
                <a:ea typeface="ＭＳ Ｐゴシック" charset="0"/>
              </a:defRPr>
            </a:lvl6pPr>
            <a:lvl7pPr marL="2848470" indent="-219113" defTabSz="926666" eaLnBrk="0" fontAlgn="base" hangingPunct="0">
              <a:spcBef>
                <a:spcPct val="30000"/>
              </a:spcBef>
              <a:spcAft>
                <a:spcPct val="0"/>
              </a:spcAft>
              <a:defRPr sz="1200">
                <a:solidFill>
                  <a:schemeClr val="tx1"/>
                </a:solidFill>
                <a:latin typeface="Times New Roman" charset="0"/>
                <a:ea typeface="ＭＳ Ｐゴシック" charset="0"/>
              </a:defRPr>
            </a:lvl7pPr>
            <a:lvl8pPr marL="3286697" indent="-219113" defTabSz="926666" eaLnBrk="0" fontAlgn="base" hangingPunct="0">
              <a:spcBef>
                <a:spcPct val="30000"/>
              </a:spcBef>
              <a:spcAft>
                <a:spcPct val="0"/>
              </a:spcAft>
              <a:defRPr sz="1200">
                <a:solidFill>
                  <a:schemeClr val="tx1"/>
                </a:solidFill>
                <a:latin typeface="Times New Roman" charset="0"/>
                <a:ea typeface="ＭＳ Ｐゴシック" charset="0"/>
              </a:defRPr>
            </a:lvl8pPr>
            <a:lvl9pPr marL="3724923" indent="-219113" defTabSz="926666" eaLnBrk="0" fontAlgn="base" hangingPunct="0">
              <a:spcBef>
                <a:spcPct val="30000"/>
              </a:spcBef>
              <a:spcAft>
                <a:spcPct val="0"/>
              </a:spcAft>
              <a:defRPr sz="1200">
                <a:solidFill>
                  <a:schemeClr val="tx1"/>
                </a:solidFill>
                <a:latin typeface="Times New Roman" charset="0"/>
                <a:ea typeface="ＭＳ Ｐゴシック" charset="0"/>
              </a:defRPr>
            </a:lvl9pPr>
          </a:lstStyle>
          <a:p>
            <a:fld id="{2B0DD6D2-FA48-F34D-80FC-80C3F1969D20}" type="slidenum">
              <a:rPr lang="en-US"/>
              <a:pPr/>
              <a:t>6</a:t>
            </a:fld>
            <a:endParaRPr lang="en-US"/>
          </a:p>
        </p:txBody>
      </p:sp>
      <p:sp>
        <p:nvSpPr>
          <p:cNvPr id="14339" name="Rectangle 2"/>
          <p:cNvSpPr>
            <a:spLocks noGrp="1" noRot="1" noChangeAspect="1" noChangeArrowheads="1" noTextEdit="1"/>
          </p:cNvSpPr>
          <p:nvPr>
            <p:ph type="sldImg"/>
          </p:nvPr>
        </p:nvSpPr>
        <p:spPr>
          <a:xfrm>
            <a:off x="1154113" y="701675"/>
            <a:ext cx="4625975" cy="3468688"/>
          </a:xfrm>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endParaRPr lang="en-GB">
              <a:latin typeface="Times New Roman"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Rectangle 2"/>
          <p:cNvSpPr>
            <a:spLocks noGrp="1" noChangeArrowheads="1"/>
          </p:cNvSpPr>
          <p:nvPr>
            <p:ph type="hdr" sz="quarter"/>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35842" name="Rectangle 3"/>
          <p:cNvSpPr>
            <a:spLocks noGrp="1" noChangeArrowheads="1"/>
          </p:cNvSpPr>
          <p:nvPr>
            <p:ph type="dt" sz="quarter"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35843"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0DF5E708-C16B-EF40-8704-BAD52849E7DD}" type="slidenum">
              <a:rPr lang="en-US"/>
              <a:pPr/>
              <a:t>8</a:t>
            </a:fld>
            <a:endParaRPr lang="en-US"/>
          </a:p>
        </p:txBody>
      </p:sp>
      <p:sp>
        <p:nvSpPr>
          <p:cNvPr id="35844" name="Date Placeholder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AC587072-EEA6-C143-B629-3D66E20DCCA7}" type="datetime6">
              <a:rPr lang="en-US" sz="1400" b="1"/>
              <a:pPr/>
              <a:t>July 20</a:t>
            </a:fld>
            <a:endParaRPr lang="en-US" sz="1400" b="1"/>
          </a:p>
        </p:txBody>
      </p:sp>
      <p:sp>
        <p:nvSpPr>
          <p:cNvPr id="35845"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0D892645-1928-3E43-8FD4-055DC286C497}" type="slidenum">
              <a:rPr lang="en-US"/>
              <a:pPr algn="r"/>
              <a:t>8</a:t>
            </a:fld>
            <a:endParaRPr lang="en-US"/>
          </a:p>
        </p:txBody>
      </p:sp>
      <p:sp>
        <p:nvSpPr>
          <p:cNvPr id="35846" name="Rectangle 2"/>
          <p:cNvSpPr>
            <a:spLocks noGrp="1" noRot="1" noChangeAspect="1" noChangeArrowheads="1" noTextEdit="1"/>
          </p:cNvSpPr>
          <p:nvPr>
            <p:ph type="sldImg"/>
          </p:nvPr>
        </p:nvSpPr>
        <p:spPr>
          <a:xfrm>
            <a:off x="1157288" y="701675"/>
            <a:ext cx="4624387" cy="3468688"/>
          </a:xfrm>
          <a:ln/>
        </p:spPr>
      </p:sp>
      <p:sp>
        <p:nvSpPr>
          <p:cNvPr id="35847"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lIns="92756" tIns="46379" rIns="92756" bIns="46379"/>
          <a:lstStyle/>
          <a:p>
            <a:pPr defTabSz="914400"/>
            <a:endParaRPr lang="en-US" sz="1000">
              <a:latin typeface="Times New Roman" charset="0"/>
              <a:ea typeface="ＭＳ Ｐゴシック" charset="0"/>
              <a:cs typeface="ＭＳ Ｐゴシック"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9</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July 20</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9</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10</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July 20</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10</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11</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July 20</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11</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42951431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12</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July 20</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12</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04939599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13</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July 20</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13</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r>
              <a:rPr lang="en-US"/>
              <a:t>&lt;July 2020&gt;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10FB486-AAD8-7A45-91E4-F1992B1AD250}" type="slidenum">
              <a:rPr lang="en-US"/>
              <a:pPr>
                <a:defRPr/>
              </a:pPr>
              <a:t>‹#›</a:t>
            </a:fld>
            <a:endParaRPr lang="en-US"/>
          </a:p>
        </p:txBody>
      </p:sp>
    </p:spTree>
    <p:extLst>
      <p:ext uri="{BB962C8B-B14F-4D97-AF65-F5344CB8AC3E}">
        <p14:creationId xmlns:p14="http://schemas.microsoft.com/office/powerpoint/2010/main" val="19083538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&lt;July 2020&gt;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CB2FDCF-6E1A-6146-9972-DA82148EF808}" type="slidenum">
              <a:rPr lang="en-US"/>
              <a:pPr>
                <a:defRPr/>
              </a:pPr>
              <a:t>‹#›</a:t>
            </a:fld>
            <a:endParaRPr lang="en-US"/>
          </a:p>
        </p:txBody>
      </p:sp>
    </p:spTree>
    <p:extLst>
      <p:ext uri="{BB962C8B-B14F-4D97-AF65-F5344CB8AC3E}">
        <p14:creationId xmlns:p14="http://schemas.microsoft.com/office/powerpoint/2010/main" val="39440659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&lt;July 2020&gt;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41CD4C0E-8996-1442-826B-5C564D0FAE69}" type="slidenum">
              <a:rPr lang="en-US"/>
              <a:pPr>
                <a:defRPr/>
              </a:pPr>
              <a:t>‹#›</a:t>
            </a:fld>
            <a:endParaRPr lang="en-US"/>
          </a:p>
        </p:txBody>
      </p:sp>
    </p:spTree>
    <p:extLst>
      <p:ext uri="{BB962C8B-B14F-4D97-AF65-F5344CB8AC3E}">
        <p14:creationId xmlns:p14="http://schemas.microsoft.com/office/powerpoint/2010/main" val="17574121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&lt;July 2020&gt;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7415733E-E371-8944-98C6-8B637C4A033A}" type="slidenum">
              <a:rPr lang="en-US"/>
              <a:pPr>
                <a:defRPr/>
              </a:pPr>
              <a:t>‹#›</a:t>
            </a:fld>
            <a:endParaRPr lang="en-US"/>
          </a:p>
        </p:txBody>
      </p:sp>
    </p:spTree>
    <p:extLst>
      <p:ext uri="{BB962C8B-B14F-4D97-AF65-F5344CB8AC3E}">
        <p14:creationId xmlns:p14="http://schemas.microsoft.com/office/powerpoint/2010/main" val="14773649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a:t>&lt;July 2020&gt;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FB76361-5C65-0D4B-B622-28E73D1018C7}" type="slidenum">
              <a:rPr lang="en-US"/>
              <a:pPr>
                <a:defRPr/>
              </a:pPr>
              <a:t>‹#›</a:t>
            </a:fld>
            <a:endParaRPr lang="en-US"/>
          </a:p>
        </p:txBody>
      </p:sp>
    </p:spTree>
    <p:extLst>
      <p:ext uri="{BB962C8B-B14F-4D97-AF65-F5344CB8AC3E}">
        <p14:creationId xmlns:p14="http://schemas.microsoft.com/office/powerpoint/2010/main" val="12384725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r>
              <a:rPr lang="en-US"/>
              <a:t>&lt;July 2020&gt;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F813D194-DC58-0D48-B1D8-DF06EA9AC35A}" type="slidenum">
              <a:rPr lang="en-US"/>
              <a:pPr>
                <a:defRPr/>
              </a:pPr>
              <a:t>‹#›</a:t>
            </a:fld>
            <a:endParaRPr lang="en-US"/>
          </a:p>
        </p:txBody>
      </p:sp>
    </p:spTree>
    <p:extLst>
      <p:ext uri="{BB962C8B-B14F-4D97-AF65-F5344CB8AC3E}">
        <p14:creationId xmlns:p14="http://schemas.microsoft.com/office/powerpoint/2010/main" val="16474065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r>
              <a:rPr lang="en-US"/>
              <a:t>&lt;July 2020&gt;</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B9D54812-C8A6-0B4F-8842-5277823143D2}" type="slidenum">
              <a:rPr lang="en-US"/>
              <a:pPr>
                <a:defRPr/>
              </a:pPr>
              <a:t>‹#›</a:t>
            </a:fld>
            <a:endParaRPr lang="en-US"/>
          </a:p>
        </p:txBody>
      </p:sp>
    </p:spTree>
    <p:extLst>
      <p:ext uri="{BB962C8B-B14F-4D97-AF65-F5344CB8AC3E}">
        <p14:creationId xmlns:p14="http://schemas.microsoft.com/office/powerpoint/2010/main" val="21313788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r>
              <a:rPr lang="en-US"/>
              <a:t>&lt;July 2020&gt;</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44D6F7E7-F846-9C47-8234-F22A6D728C69}" type="slidenum">
              <a:rPr lang="en-US"/>
              <a:pPr>
                <a:defRPr/>
              </a:pPr>
              <a:t>‹#›</a:t>
            </a:fld>
            <a:endParaRPr lang="en-US"/>
          </a:p>
        </p:txBody>
      </p:sp>
    </p:spTree>
    <p:extLst>
      <p:ext uri="{BB962C8B-B14F-4D97-AF65-F5344CB8AC3E}">
        <p14:creationId xmlns:p14="http://schemas.microsoft.com/office/powerpoint/2010/main" val="18058207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t>&lt;July 2020&gt;</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03628903-88D7-C74D-8D58-8597ECE2BB7F}" type="slidenum">
              <a:rPr lang="en-US"/>
              <a:pPr>
                <a:defRPr/>
              </a:pPr>
              <a:t>‹#›</a:t>
            </a:fld>
            <a:endParaRPr lang="en-US"/>
          </a:p>
        </p:txBody>
      </p:sp>
    </p:spTree>
    <p:extLst>
      <p:ext uri="{BB962C8B-B14F-4D97-AF65-F5344CB8AC3E}">
        <p14:creationId xmlns:p14="http://schemas.microsoft.com/office/powerpoint/2010/main" val="5647187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43877" y="336550"/>
            <a:ext cx="5035550" cy="536416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&lt;July 2020&gt;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C11DB27-29E1-5943-BD95-565B8E594AA6}" type="slidenum">
              <a:rPr lang="en-US"/>
              <a:pPr>
                <a:defRPr/>
              </a:pPr>
              <a:t>‹#›</a:t>
            </a:fld>
            <a:endParaRPr lang="en-US"/>
          </a:p>
        </p:txBody>
      </p:sp>
    </p:spTree>
    <p:extLst>
      <p:ext uri="{BB962C8B-B14F-4D97-AF65-F5344CB8AC3E}">
        <p14:creationId xmlns:p14="http://schemas.microsoft.com/office/powerpoint/2010/main" val="6460743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&lt;July 2020&gt;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35A1F16-BD57-D540-B3B8-A6B08DCF12A6}" type="slidenum">
              <a:rPr lang="en-US"/>
              <a:pPr>
                <a:defRPr/>
              </a:pPr>
              <a:t>‹#›</a:t>
            </a:fld>
            <a:endParaRPr lang="en-US"/>
          </a:p>
        </p:txBody>
      </p:sp>
    </p:spTree>
    <p:extLst>
      <p:ext uri="{BB962C8B-B14F-4D97-AF65-F5344CB8AC3E}">
        <p14:creationId xmlns:p14="http://schemas.microsoft.com/office/powerpoint/2010/main" val="17952802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685800" y="228600"/>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atin typeface="Times New Roman" pitchFamily="18" charset="0"/>
                <a:ea typeface="ＭＳ Ｐゴシック" pitchFamily="-65" charset="-128"/>
                <a:cs typeface="+mn-cs"/>
              </a:defRPr>
            </a:lvl1pPr>
          </a:lstStyle>
          <a:p>
            <a:pPr>
              <a:defRPr/>
            </a:pPr>
            <a:r>
              <a:rPr lang="en-US"/>
              <a:t>&lt;July 2020&gt;</a:t>
            </a:r>
            <a:endParaRPr lang="en-US" dirty="0"/>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Times New Roman" pitchFamily="18" charset="0"/>
                <a:ea typeface="ＭＳ Ｐゴシック" pitchFamily="-65" charset="-128"/>
                <a:cs typeface="+mn-cs"/>
              </a:defRPr>
            </a:lvl1pPr>
          </a:lstStyle>
          <a:p>
            <a:pPr>
              <a:defRPr/>
            </a:pPr>
            <a:r>
              <a:rPr lang="en-US"/>
              <a:t>Slide </a:t>
            </a:r>
            <a:fld id="{AD8365B0-1DCB-374B-8D2E-32E02956BE58}" type="slidenum">
              <a:rPr lang="en-US"/>
              <a:pPr>
                <a:defRPr/>
              </a:pPr>
              <a:t>‹#›</a:t>
            </a:fld>
            <a:endParaRPr lang="en-US"/>
          </a:p>
        </p:txBody>
      </p:sp>
      <p:sp>
        <p:nvSpPr>
          <p:cNvPr id="1031" name="Rectangle 7"/>
          <p:cNvSpPr>
            <a:spLocks noChangeArrowheads="1"/>
          </p:cNvSpPr>
          <p:nvPr/>
        </p:nvSpPr>
        <p:spPr bwMode="auto">
          <a:xfrm>
            <a:off x="4495800" y="228600"/>
            <a:ext cx="3962400" cy="2159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nchor="b">
            <a:spAutoFit/>
          </a:bodyPr>
          <a:lstStyle/>
          <a:p>
            <a:pPr lvl="4" algn="r" eaLnBrk="0" hangingPunct="0"/>
            <a:r>
              <a:rPr lang="en-US" sz="1400" b="1" dirty="0"/>
              <a:t>doc.: &lt;</a:t>
            </a:r>
            <a:r>
              <a:rPr lang="en-US" b="1" dirty="0"/>
              <a:t>15-20-0183-01-0mag</a:t>
            </a:r>
            <a:r>
              <a:rPr lang="en-US" sz="1400" b="1" dirty="0"/>
              <a:t>&gt;</a:t>
            </a:r>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600">
          <a:solidFill>
            <a:schemeClr val="tx2"/>
          </a:solidFill>
          <a:latin typeface="+mj-lt"/>
          <a:ea typeface="ＭＳ Ｐゴシック" pitchFamily="-65" charset="-128"/>
          <a:cs typeface="ＭＳ Ｐゴシック" pitchFamily="-65" charset="-128"/>
        </a:defRPr>
      </a:lvl1pPr>
      <a:lvl2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2pPr>
      <a:lvl3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3pPr>
      <a:lvl4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4pPr>
      <a:lvl5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5pPr>
      <a:lvl6pPr marL="457200" algn="ctr" rtl="0" eaLnBrk="0" fontAlgn="base" hangingPunct="0">
        <a:spcBef>
          <a:spcPct val="0"/>
        </a:spcBef>
        <a:spcAft>
          <a:spcPct val="0"/>
        </a:spcAft>
        <a:defRPr sz="3600">
          <a:solidFill>
            <a:schemeClr val="tx2"/>
          </a:solidFill>
          <a:latin typeface="Times New Roman" pitchFamily="-109" charset="0"/>
        </a:defRPr>
      </a:lvl6pPr>
      <a:lvl7pPr marL="914400" algn="ctr" rtl="0" eaLnBrk="0" fontAlgn="base" hangingPunct="0">
        <a:spcBef>
          <a:spcPct val="0"/>
        </a:spcBef>
        <a:spcAft>
          <a:spcPct val="0"/>
        </a:spcAft>
        <a:defRPr sz="3600">
          <a:solidFill>
            <a:schemeClr val="tx2"/>
          </a:solidFill>
          <a:latin typeface="Times New Roman" pitchFamily="-109" charset="0"/>
        </a:defRPr>
      </a:lvl7pPr>
      <a:lvl8pPr marL="1371600" algn="ctr" rtl="0" eaLnBrk="0" fontAlgn="base" hangingPunct="0">
        <a:spcBef>
          <a:spcPct val="0"/>
        </a:spcBef>
        <a:spcAft>
          <a:spcPct val="0"/>
        </a:spcAft>
        <a:defRPr sz="3600">
          <a:solidFill>
            <a:schemeClr val="tx2"/>
          </a:solidFill>
          <a:latin typeface="Times New Roman" pitchFamily="-109" charset="0"/>
        </a:defRPr>
      </a:lvl8pPr>
      <a:lvl9pPr marL="1828800" algn="ctr" rtl="0" eaLnBrk="0" fontAlgn="base" hangingPunct="0">
        <a:spcBef>
          <a:spcPct val="0"/>
        </a:spcBef>
        <a:spcAft>
          <a:spcPct val="0"/>
        </a:spcAft>
        <a:defRPr sz="3600">
          <a:solidFill>
            <a:schemeClr val="tx2"/>
          </a:solidFill>
          <a:latin typeface="Times New Roman" pitchFamily="-109"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65" charset="-128"/>
          <a:cs typeface="ＭＳ Ｐゴシック" pitchFamily="-65"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9"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9"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hyperlink" Target="http://ieee802.org/Mike_Spring_Article_on_Stds_Process.pdf" TargetMode="External"/><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Footer Placeholder 2"/>
          <p:cNvSpPr>
            <a:spLocks noGrp="1"/>
          </p:cNvSpPr>
          <p:nvPr>
            <p:ph type="ftr" sz="quarter" idx="1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15362" name="Slide Number Placeholder 3"/>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848D596F-C781-734B-BBB7-F4522741765A}" type="slidenum">
              <a:rPr lang="en-US"/>
              <a:pPr/>
              <a:t>1</a:t>
            </a:fld>
            <a:endParaRPr lang="en-US"/>
          </a:p>
        </p:txBody>
      </p:sp>
      <p:sp>
        <p:nvSpPr>
          <p:cNvPr id="27651" name="Rectangle 3"/>
          <p:cNvSpPr>
            <a:spLocks noChangeArrowheads="1"/>
          </p:cNvSpPr>
          <p:nvPr/>
        </p:nvSpPr>
        <p:spPr bwMode="auto">
          <a:xfrm>
            <a:off x="152400" y="609600"/>
            <a:ext cx="8839200" cy="4491038"/>
          </a:xfrm>
          <a:prstGeom prst="rect">
            <a:avLst/>
          </a:prstGeom>
          <a:noFill/>
          <a:ln w="12700">
            <a:noFill/>
            <a:miter lim="800000"/>
            <a:headEnd type="none" w="sm" len="sm"/>
            <a:tailEnd type="none" w="sm" len="sm"/>
          </a:ln>
          <a:effectLst/>
        </p:spPr>
        <p:txBody>
          <a:bodyPr>
            <a:spAutoFit/>
          </a:bodyPr>
          <a:lstStyle/>
          <a:p>
            <a:pPr algn="ctr" eaLnBrk="0" hangingPunct="0">
              <a:defRPr/>
            </a:pPr>
            <a:r>
              <a:rPr lang="en-US" sz="1800" b="1" u="sng" dirty="0">
                <a:solidFill>
                  <a:schemeClr val="tx2"/>
                </a:solidFill>
                <a:effectLst>
                  <a:outerShdw blurRad="38100" dist="38100" dir="2700000" algn="tl">
                    <a:srgbClr val="C0C0C0"/>
                  </a:outerShdw>
                </a:effectLst>
                <a:latin typeface="Times New Roman" pitchFamily="18" charset="0"/>
                <a:ea typeface="ＭＳ Ｐゴシック" pitchFamily="-65" charset="-128"/>
                <a:cs typeface="+mn-cs"/>
              </a:rPr>
              <a:t>Project: IEEE P802.15 Working Group for Wireless Personal Area Networks (WPANs)</a:t>
            </a:r>
            <a:endParaRPr lang="en-US" sz="1600" b="1" dirty="0">
              <a:solidFill>
                <a:schemeClr val="tx2"/>
              </a:solidFill>
              <a:latin typeface="Times New Roman" pitchFamily="18" charset="0"/>
              <a:ea typeface="ＭＳ Ｐゴシック" pitchFamily="-65" charset="-128"/>
              <a:cs typeface="+mn-cs"/>
            </a:endParaRPr>
          </a:p>
          <a:p>
            <a:pPr eaLnBrk="0" hangingPunct="0">
              <a:defRPr/>
            </a:pP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Submission Title:</a:t>
            </a:r>
            <a:r>
              <a:rPr lang="en-US" sz="1600" dirty="0">
                <a:solidFill>
                  <a:schemeClr val="tx2"/>
                </a:solidFill>
                <a:latin typeface="Times New Roman" pitchFamily="18" charset="0"/>
                <a:ea typeface="ＭＳ Ｐゴシック" pitchFamily="-65" charset="-128"/>
                <a:cs typeface="+mn-cs"/>
              </a:rPr>
              <a:t> [</a:t>
            </a:r>
            <a:r>
              <a:rPr lang="en-US" sz="1600" dirty="0">
                <a:solidFill>
                  <a:srgbClr val="FF0000"/>
                </a:solidFill>
                <a:latin typeface="Times New Roman" pitchFamily="18" charset="0"/>
                <a:ea typeface="ＭＳ Ｐゴシック" pitchFamily="-65" charset="-128"/>
                <a:cs typeface="+mn-cs"/>
              </a:rPr>
              <a:t>SC Report for Virtual 2020 Session</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Date Submitted: </a:t>
            </a:r>
            <a:r>
              <a:rPr lang="en-US" sz="1600" dirty="0">
                <a:solidFill>
                  <a:schemeClr val="tx2"/>
                </a:solidFill>
                <a:latin typeface="Times New Roman" pitchFamily="18" charset="0"/>
                <a:ea typeface="ＭＳ Ｐゴシック" pitchFamily="-65" charset="-128"/>
                <a:cs typeface="+mn-cs"/>
              </a:rPr>
              <a:t>[</a:t>
            </a:r>
            <a:r>
              <a:rPr lang="en-US" sz="1600" dirty="0">
                <a:solidFill>
                  <a:srgbClr val="FF0000"/>
                </a:solidFill>
                <a:latin typeface="Times New Roman" pitchFamily="18" charset="0"/>
                <a:ea typeface="ＭＳ Ｐゴシック" pitchFamily="-65" charset="-128"/>
                <a:cs typeface="+mn-cs"/>
              </a:rPr>
              <a:t>13 July 2020</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Source:</a:t>
            </a:r>
            <a:r>
              <a:rPr lang="en-US" sz="1600" dirty="0">
                <a:solidFill>
                  <a:schemeClr val="tx2"/>
                </a:solidFill>
                <a:latin typeface="Times New Roman" pitchFamily="18" charset="0"/>
                <a:ea typeface="ＭＳ Ｐゴシック" pitchFamily="-65" charset="-128"/>
                <a:cs typeface="+mn-cs"/>
              </a:rPr>
              <a:t> [</a:t>
            </a:r>
            <a:r>
              <a:rPr lang="en-US" sz="1600" dirty="0">
                <a:solidFill>
                  <a:srgbClr val="FF0000"/>
                </a:solidFill>
                <a:latin typeface="Times New Roman" pitchFamily="18" charset="0"/>
                <a:ea typeface="ＭＳ Ｐゴシック" pitchFamily="-65" charset="-128"/>
                <a:cs typeface="+mn-cs"/>
              </a:rPr>
              <a:t>Patrick Kinney</a:t>
            </a:r>
            <a:r>
              <a:rPr lang="en-US" sz="1600" dirty="0">
                <a:solidFill>
                  <a:schemeClr val="tx2"/>
                </a:solidFill>
                <a:latin typeface="Times New Roman" pitchFamily="18" charset="0"/>
                <a:ea typeface="ＭＳ Ｐゴシック" pitchFamily="-65" charset="-128"/>
                <a:cs typeface="+mn-cs"/>
              </a:rPr>
              <a:t>] Company [</a:t>
            </a:r>
            <a:r>
              <a:rPr lang="en-US" sz="1600" dirty="0">
                <a:solidFill>
                  <a:srgbClr val="FF0000"/>
                </a:solidFill>
                <a:latin typeface="Times New Roman" pitchFamily="18" charset="0"/>
                <a:ea typeface="ＭＳ Ｐゴシック" pitchFamily="-65" charset="-128"/>
                <a:cs typeface="+mn-cs"/>
              </a:rPr>
              <a:t>Kinney Consulting LLC</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dirty="0">
                <a:solidFill>
                  <a:schemeClr val="tx2"/>
                </a:solidFill>
                <a:latin typeface="Times New Roman" pitchFamily="18" charset="0"/>
                <a:ea typeface="ＭＳ Ｐゴシック" pitchFamily="-65" charset="-128"/>
                <a:cs typeface="+mn-cs"/>
              </a:rPr>
              <a:t>Address [</a:t>
            </a:r>
            <a:r>
              <a:rPr lang="en-US" sz="1600" dirty="0">
                <a:solidFill>
                  <a:srgbClr val="FF0000"/>
                </a:solidFill>
                <a:latin typeface="Times New Roman" pitchFamily="18" charset="0"/>
                <a:ea typeface="ＭＳ Ｐゴシック" pitchFamily="-65" charset="-128"/>
                <a:cs typeface="+mn-cs"/>
              </a:rPr>
              <a:t>Chicago area, IL, USA</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dirty="0">
                <a:solidFill>
                  <a:schemeClr val="tx2"/>
                </a:solidFill>
                <a:latin typeface="Times New Roman" pitchFamily="18" charset="0"/>
                <a:ea typeface="ＭＳ Ｐゴシック" pitchFamily="-65" charset="-128"/>
                <a:cs typeface="+mn-cs"/>
              </a:rPr>
              <a:t>Voice:[</a:t>
            </a:r>
            <a:r>
              <a:rPr lang="en-US" sz="1600" dirty="0">
                <a:solidFill>
                  <a:srgbClr val="FF0000"/>
                </a:solidFill>
                <a:latin typeface="Times New Roman" pitchFamily="18" charset="0"/>
                <a:ea typeface="ＭＳ Ｐゴシック" pitchFamily="-65" charset="-128"/>
                <a:cs typeface="+mn-cs"/>
              </a:rPr>
              <a:t>+1.847.960.3715</a:t>
            </a:r>
            <a:r>
              <a:rPr lang="en-US" sz="1600" dirty="0">
                <a:solidFill>
                  <a:schemeClr val="tx2"/>
                </a:solidFill>
                <a:latin typeface="Times New Roman" pitchFamily="18" charset="0"/>
                <a:ea typeface="ＭＳ Ｐゴシック" pitchFamily="-65" charset="-128"/>
                <a:cs typeface="+mn-cs"/>
              </a:rPr>
              <a:t>], E-Mail:[</a:t>
            </a:r>
            <a:r>
              <a:rPr lang="en-US" sz="1600" dirty="0" err="1">
                <a:solidFill>
                  <a:srgbClr val="FF0000"/>
                </a:solidFill>
                <a:latin typeface="Times New Roman" pitchFamily="18" charset="0"/>
                <a:ea typeface="ＭＳ Ｐゴシック" pitchFamily="-65" charset="-128"/>
                <a:cs typeface="+mn-cs"/>
              </a:rPr>
              <a:t>pat.kinney@kinneyconsultingllc.org</a:t>
            </a:r>
            <a:r>
              <a:rPr lang="en-US" sz="1600" dirty="0">
                <a:solidFill>
                  <a:schemeClr val="tx2"/>
                </a:solidFill>
                <a:latin typeface="Times New Roman" pitchFamily="18" charset="0"/>
                <a:ea typeface="ＭＳ Ｐゴシック" pitchFamily="-65" charset="-128"/>
                <a:cs typeface="+mn-cs"/>
              </a:rPr>
              <a:t>]	</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Re:</a:t>
            </a:r>
            <a:r>
              <a:rPr lang="en-US" sz="1600" dirty="0">
                <a:solidFill>
                  <a:schemeClr val="tx2"/>
                </a:solidFill>
                <a:latin typeface="Times New Roman" pitchFamily="18" charset="0"/>
                <a:ea typeface="ＭＳ Ｐゴシック" pitchFamily="-65" charset="-128"/>
                <a:cs typeface="+mn-cs"/>
              </a:rPr>
              <a:t> [</a:t>
            </a:r>
            <a:r>
              <a:rPr lang="en-US" sz="1600" dirty="0">
                <a:latin typeface="Times New Roman" pitchFamily="18" charset="0"/>
                <a:ea typeface="ＭＳ Ｐゴシック" pitchFamily="-65" charset="-128"/>
                <a:cs typeface="+mn-cs"/>
              </a:rPr>
              <a:t>SC Report for July 2020 Session.</a:t>
            </a:r>
            <a:r>
              <a:rPr lang="en-US" sz="1600" dirty="0">
                <a:solidFill>
                  <a:schemeClr val="tx2"/>
                </a:solidFill>
                <a:latin typeface="Times New Roman" pitchFamily="18" charset="0"/>
                <a:ea typeface="ＭＳ Ｐゴシック" pitchFamily="-65" charset="-128"/>
                <a:cs typeface="+mn-cs"/>
              </a:rPr>
              <a:t>]</a:t>
            </a:r>
            <a:r>
              <a:rPr lang="en-US" dirty="0">
                <a:solidFill>
                  <a:schemeClr val="accent2"/>
                </a:solidFill>
                <a:latin typeface="Times New Roman" pitchFamily="18" charset="0"/>
                <a:ea typeface="ＭＳ Ｐゴシック" pitchFamily="-65" charset="-128"/>
                <a:cs typeface="+mn-cs"/>
              </a:rPr>
              <a:t>	</a:t>
            </a:r>
            <a:endParaRPr lang="en-US" dirty="0">
              <a:solidFill>
                <a:schemeClr val="tx2"/>
              </a:solidFill>
              <a:latin typeface="Times New Roman" pitchFamily="18" charset="0"/>
              <a:ea typeface="ＭＳ Ｐゴシック" pitchFamily="-65" charset="-128"/>
              <a:cs typeface="+mn-cs"/>
            </a:endParaRP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Abstract:</a:t>
            </a:r>
            <a:r>
              <a:rPr lang="en-US" sz="1600" dirty="0">
                <a:solidFill>
                  <a:schemeClr val="tx2"/>
                </a:solidFill>
                <a:latin typeface="Times New Roman" pitchFamily="18" charset="0"/>
                <a:ea typeface="ＭＳ Ｐゴシック" pitchFamily="-65" charset="-128"/>
                <a:cs typeface="+mn-cs"/>
              </a:rPr>
              <a:t>	[</a:t>
            </a:r>
            <a:r>
              <a:rPr lang="en-US" sz="1600" dirty="0">
                <a:latin typeface="Times New Roman" pitchFamily="18" charset="0"/>
                <a:ea typeface="ＭＳ Ｐゴシック" pitchFamily="-65" charset="-128"/>
                <a:cs typeface="+mn-cs"/>
              </a:rPr>
              <a:t>Report for the July 2020 Session</a:t>
            </a:r>
            <a:r>
              <a:rPr lang="en-US" sz="1600" dirty="0">
                <a:solidFill>
                  <a:schemeClr val="tx2"/>
                </a:solidFill>
                <a:latin typeface="Times New Roman" pitchFamily="18" charset="0"/>
                <a:ea typeface="ＭＳ Ｐゴシック" pitchFamily="-65" charset="-128"/>
                <a:cs typeface="+mn-cs"/>
              </a:rPr>
              <a:t>]</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Purpose:</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Notice:</a:t>
            </a:r>
            <a:r>
              <a:rPr lang="en-US" sz="1600" dirty="0">
                <a:solidFill>
                  <a:schemeClr val="tx2"/>
                </a:solidFill>
                <a:latin typeface="Times New Roman" pitchFamily="18" charset="0"/>
                <a:ea typeface="ＭＳ Ｐゴシック" pitchFamily="-65" charset="-128"/>
                <a:cs typeface="+mn-cs"/>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0" hangingPunct="0">
              <a:defRPr/>
            </a:pPr>
            <a:r>
              <a:rPr lang="en-US" sz="1600" b="1" dirty="0">
                <a:solidFill>
                  <a:schemeClr val="tx2"/>
                </a:solidFill>
                <a:latin typeface="Times New Roman" pitchFamily="18" charset="0"/>
                <a:ea typeface="ＭＳ Ｐゴシック" pitchFamily="-65" charset="-128"/>
                <a:cs typeface="+mn-cs"/>
              </a:rPr>
              <a:t>Release:</a:t>
            </a:r>
            <a:r>
              <a:rPr lang="en-US" sz="1600" dirty="0">
                <a:solidFill>
                  <a:schemeClr val="tx2"/>
                </a:solidFill>
                <a:latin typeface="Times New Roman" pitchFamily="18" charset="0"/>
                <a:ea typeface="ＭＳ Ｐゴシック" pitchFamily="-65" charset="-128"/>
                <a:cs typeface="+mn-cs"/>
              </a:rPr>
              <a:t>	The contributor acknowledges and accepts that this contribution becomes the property of IEEE and may be made publicly available by P802.15.	</a:t>
            </a:r>
          </a:p>
        </p:txBody>
      </p:sp>
      <p:sp>
        <p:nvSpPr>
          <p:cNvPr id="15364" name="Date Placeholder 5"/>
          <p:cNvSpPr>
            <a:spLocks noGrp="1"/>
          </p:cNvSpPr>
          <p:nvPr>
            <p:ph type="dt" sz="quarter" idx="10"/>
          </p:nvPr>
        </p:nvSpPr>
        <p:spPr>
          <a:xfrm>
            <a:off x="685800" y="228600"/>
            <a:ext cx="1600200" cy="215900"/>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&lt;July 2020&gt;</a:t>
            </a:r>
            <a:endParaRPr lang="en-US" sz="14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&lt;July 2020&gt;</a:t>
            </a:r>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10</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10</a:t>
            </a:fld>
            <a:endParaRPr lang="en-US"/>
          </a:p>
        </p:txBody>
      </p:sp>
      <p:sp>
        <p:nvSpPr>
          <p:cNvPr id="21509" name="Rectangle 2"/>
          <p:cNvSpPr>
            <a:spLocks noGrp="1" noChangeArrowheads="1"/>
          </p:cNvSpPr>
          <p:nvPr>
            <p:ph type="title" idx="4294967295"/>
          </p:nvPr>
        </p:nvSpPr>
        <p:spPr>
          <a:xfrm>
            <a:off x="458788" y="63500"/>
            <a:ext cx="7772400" cy="762000"/>
          </a:xfrm>
        </p:spPr>
        <p:txBody>
          <a:bodyPr/>
          <a:lstStyle/>
          <a:p>
            <a:r>
              <a:rPr lang="en-US" b="1" dirty="0">
                <a:latin typeface="Times New Roman" charset="0"/>
                <a:ea typeface="ＭＳ Ｐゴシック" charset="0"/>
                <a:cs typeface="ＭＳ Ｐゴシック" charset="0"/>
              </a:rPr>
              <a:t>SC Maintenance</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304800" y="990600"/>
            <a:ext cx="8610600" cy="54420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b"/>
          <a:lstStyle/>
          <a:p>
            <a:pPr marL="457200" indent="-457200" eaLnBrk="0" fontAlgn="b" hangingPunct="0">
              <a:buClr>
                <a:srgbClr val="FF0000"/>
              </a:buClr>
              <a:buFont typeface="Wingdings" charset="0"/>
              <a:buChar char="q"/>
            </a:pPr>
            <a:r>
              <a:rPr lang="en-US" sz="2400" b="1" dirty="0"/>
              <a:t>Discussion on issues with published standards</a:t>
            </a:r>
          </a:p>
          <a:p>
            <a:pPr marL="914400" lvl="1" indent="-457200" eaLnBrk="0" fontAlgn="b" hangingPunct="0">
              <a:buClr>
                <a:srgbClr val="FF0000"/>
              </a:buClr>
              <a:buFont typeface="Wingdings" charset="0"/>
              <a:buChar char="q"/>
            </a:pPr>
            <a:r>
              <a:rPr lang="en-US" sz="2400" dirty="0"/>
              <a:t>Corrigendum for 802.15.4-2020</a:t>
            </a:r>
          </a:p>
          <a:p>
            <a:pPr marL="914400" lvl="1" indent="-457200" eaLnBrk="0" fontAlgn="b" hangingPunct="0">
              <a:buClr>
                <a:srgbClr val="FF0000"/>
              </a:buClr>
              <a:buFont typeface="Wingdings" charset="0"/>
              <a:buChar char="q"/>
            </a:pPr>
            <a:r>
              <a:rPr lang="en-US" sz="2400" dirty="0"/>
              <a:t>SUN OFDM PHY PHR</a:t>
            </a:r>
          </a:p>
          <a:p>
            <a:pPr marL="1371600" lvl="2" indent="-457200" eaLnBrk="0" fontAlgn="b" hangingPunct="0">
              <a:buClr>
                <a:srgbClr val="FF0000"/>
              </a:buClr>
              <a:buFont typeface="Wingdings" charset="0"/>
              <a:buChar char="q"/>
            </a:pPr>
            <a:r>
              <a:rPr lang="en-US" sz="2400" dirty="0"/>
              <a:t>Current text is vague, leading to incorrect understanding</a:t>
            </a:r>
          </a:p>
          <a:p>
            <a:pPr marL="1371600" lvl="2" indent="-457200" eaLnBrk="0" fontAlgn="b" hangingPunct="0">
              <a:buClr>
                <a:srgbClr val="FF0000"/>
              </a:buClr>
              <a:buFont typeface="Wingdings" charset="0"/>
              <a:buChar char="q"/>
            </a:pPr>
            <a:r>
              <a:rPr lang="en-US" sz="2400" dirty="0"/>
              <a:t>Same text was also published in amendment 802.15.4x</a:t>
            </a:r>
          </a:p>
          <a:p>
            <a:pPr marL="1371600" lvl="2" indent="-457200" eaLnBrk="0" fontAlgn="b" hangingPunct="0">
              <a:buClr>
                <a:srgbClr val="FF0000"/>
              </a:buClr>
              <a:buFont typeface="Wingdings" charset="0"/>
              <a:buChar char="q"/>
            </a:pPr>
            <a:r>
              <a:rPr lang="en-US" sz="2400" dirty="0"/>
              <a:t>To the sentence ending in: “using MCS1 and MCS2 respectively”, add the following: “when the packets are transmitted with MCS1 or higher for OFDM option 3 and MCS 2 or higher for OFDM Option 4 is used”</a:t>
            </a:r>
          </a:p>
          <a:p>
            <a:pPr marL="1371600" lvl="2" indent="-457200" eaLnBrk="0" fontAlgn="b" hangingPunct="0">
              <a:buClr>
                <a:srgbClr val="FF0000"/>
              </a:buClr>
              <a:buFont typeface="Wingdings" charset="0"/>
              <a:buChar char="q"/>
            </a:pPr>
            <a:r>
              <a:rPr lang="en-US" sz="2400" dirty="0"/>
              <a:t>Should be classified as Urgent due to silicon currently being developed</a:t>
            </a:r>
          </a:p>
          <a:p>
            <a:pPr marL="1371600" lvl="2" indent="-457200" eaLnBrk="0" fontAlgn="b" hangingPunct="0">
              <a:buClr>
                <a:srgbClr val="FF0000"/>
              </a:buClr>
              <a:buFont typeface="Wingdings" charset="0"/>
              <a:buChar char="q"/>
            </a:pPr>
            <a:r>
              <a:rPr lang="en-US" sz="2400" dirty="0"/>
              <a:t>PAR needs to be written with sufficient latitude to correct other faults</a:t>
            </a:r>
          </a:p>
          <a:p>
            <a:pPr marL="1371600" lvl="2" indent="-457200" eaLnBrk="0" fontAlgn="b" hangingPunct="0">
              <a:buClr>
                <a:srgbClr val="FF0000"/>
              </a:buClr>
              <a:buFont typeface="Wingdings" charset="0"/>
              <a:buChar char="q"/>
            </a:pPr>
            <a:r>
              <a:rPr lang="en-US" sz="2400" dirty="0"/>
              <a:t>PAR should be approved by WG this week</a:t>
            </a:r>
          </a:p>
          <a:p>
            <a:pPr marL="914400" lvl="1" indent="-457200" eaLnBrk="0" fontAlgn="b" hangingPunct="0">
              <a:buClr>
                <a:srgbClr val="FF0000"/>
              </a:buClr>
              <a:buFont typeface="Wingdings" charset="0"/>
              <a:buChar char="q"/>
            </a:pPr>
            <a:endParaRPr lang="en-US" sz="2400" dirty="0"/>
          </a:p>
        </p:txBody>
      </p:sp>
    </p:spTree>
    <p:extLst>
      <p:ext uri="{BB962C8B-B14F-4D97-AF65-F5344CB8AC3E}">
        <p14:creationId xmlns:p14="http://schemas.microsoft.com/office/powerpoint/2010/main" val="1098708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&lt;July 2020&gt;</a:t>
            </a:r>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11</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11</a:t>
            </a:fld>
            <a:endParaRPr lang="en-US"/>
          </a:p>
        </p:txBody>
      </p:sp>
      <p:sp>
        <p:nvSpPr>
          <p:cNvPr id="21509" name="Rectangle 2"/>
          <p:cNvSpPr>
            <a:spLocks noGrp="1" noChangeArrowheads="1"/>
          </p:cNvSpPr>
          <p:nvPr>
            <p:ph type="title" idx="4294967295"/>
          </p:nvPr>
        </p:nvSpPr>
        <p:spPr>
          <a:xfrm>
            <a:off x="533400" y="228600"/>
            <a:ext cx="7772400" cy="762000"/>
          </a:xfrm>
        </p:spPr>
        <p:txBody>
          <a:bodyPr/>
          <a:lstStyle/>
          <a:p>
            <a:r>
              <a:rPr lang="en-US" b="1" dirty="0">
                <a:latin typeface="Times New Roman" charset="0"/>
                <a:ea typeface="ＭＳ Ｐゴシック" charset="0"/>
                <a:cs typeface="ＭＳ Ｐゴシック" charset="0"/>
              </a:rPr>
              <a:t>SC Maintenance</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136071" y="-457200"/>
            <a:ext cx="8991600" cy="441960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b"/>
          <a:lstStyle/>
          <a:p>
            <a:pPr marL="457200" indent="-457200" eaLnBrk="0" fontAlgn="b" hangingPunct="0">
              <a:buClr>
                <a:srgbClr val="FF0000"/>
              </a:buClr>
              <a:buFont typeface="Wingdings" charset="0"/>
              <a:buChar char="q"/>
            </a:pPr>
            <a:r>
              <a:rPr lang="en-US" sz="2400" b="1" dirty="0"/>
              <a:t>Discussion on any changes to the Operations Manual?</a:t>
            </a:r>
            <a:br>
              <a:rPr lang="en-US" sz="2400" b="1" dirty="0"/>
            </a:br>
            <a:r>
              <a:rPr lang="en-US" sz="2400" b="1" dirty="0"/>
              <a:t>(15-10-0235-25</a:t>
            </a:r>
            <a:r>
              <a:rPr lang="en-US" sz="2400" dirty="0"/>
              <a:t>)</a:t>
            </a:r>
          </a:p>
          <a:p>
            <a:pPr marL="914400" lvl="1" indent="-457200" eaLnBrk="0" fontAlgn="b" hangingPunct="0">
              <a:buClr>
                <a:srgbClr val="FF0000"/>
              </a:buClr>
              <a:buFont typeface="Wingdings" charset="0"/>
              <a:buChar char="q"/>
            </a:pPr>
            <a:r>
              <a:rPr lang="en-US" sz="2400" dirty="0"/>
              <a:t>Discussion on rules and procedures contrary to virtual meetings</a:t>
            </a:r>
          </a:p>
          <a:p>
            <a:pPr marL="914400" lvl="1" indent="-457200" eaLnBrk="0" fontAlgn="b" hangingPunct="0">
              <a:buClr>
                <a:srgbClr val="FF0000"/>
              </a:buClr>
              <a:buFont typeface="Wingdings" charset="0"/>
              <a:buChar char="q"/>
            </a:pPr>
            <a:r>
              <a:rPr lang="en-US" sz="2400" dirty="0"/>
              <a:t>Simple changes that will make 802.15 virtual meetings easier and more functional without waiting for IEEE </a:t>
            </a:r>
            <a:r>
              <a:rPr lang="en-US" sz="2400" dirty="0" err="1"/>
              <a:t>AudCom</a:t>
            </a:r>
            <a:r>
              <a:rPr lang="en-US" sz="2400" dirty="0"/>
              <a:t> and IEEE 802 EC to come to agreement</a:t>
            </a:r>
          </a:p>
          <a:p>
            <a:pPr marL="457200" indent="-457200" eaLnBrk="0" fontAlgn="b" hangingPunct="0">
              <a:buClr>
                <a:srgbClr val="FF0000"/>
              </a:buClr>
              <a:buFont typeface="Wingdings" charset="0"/>
              <a:buChar char="q"/>
            </a:pPr>
            <a:endParaRPr lang="en-US" sz="2400" dirty="0"/>
          </a:p>
        </p:txBody>
      </p:sp>
    </p:spTree>
    <p:extLst>
      <p:ext uri="{BB962C8B-B14F-4D97-AF65-F5344CB8AC3E}">
        <p14:creationId xmlns:p14="http://schemas.microsoft.com/office/powerpoint/2010/main" val="355767786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&lt;July 2020&gt;</a:t>
            </a:r>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12</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12</a:t>
            </a:fld>
            <a:endParaRPr lang="en-US"/>
          </a:p>
        </p:txBody>
      </p:sp>
      <p:sp>
        <p:nvSpPr>
          <p:cNvPr id="21509" name="Rectangle 2"/>
          <p:cNvSpPr>
            <a:spLocks noGrp="1" noChangeArrowheads="1"/>
          </p:cNvSpPr>
          <p:nvPr>
            <p:ph type="title" idx="4294967295"/>
          </p:nvPr>
        </p:nvSpPr>
        <p:spPr>
          <a:xfrm>
            <a:off x="533400" y="228600"/>
            <a:ext cx="7772400" cy="762000"/>
          </a:xfrm>
        </p:spPr>
        <p:txBody>
          <a:bodyPr/>
          <a:lstStyle/>
          <a:p>
            <a:r>
              <a:rPr lang="en-US" b="1" dirty="0">
                <a:latin typeface="Times New Roman" charset="0"/>
                <a:ea typeface="ＭＳ Ｐゴシック" charset="0"/>
                <a:cs typeface="ＭＳ Ｐゴシック" charset="0"/>
              </a:rPr>
              <a:t>SC Maintenance</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0" y="891381"/>
            <a:ext cx="8991600" cy="56753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b"/>
          <a:lstStyle/>
          <a:p>
            <a:pPr marL="457200" indent="-457200" eaLnBrk="0" fontAlgn="b" hangingPunct="0">
              <a:buClr>
                <a:srgbClr val="FF0000"/>
              </a:buClr>
              <a:buFont typeface="Wingdings" charset="0"/>
              <a:buChar char="q"/>
            </a:pPr>
            <a:r>
              <a:rPr lang="en-US" sz="2400" dirty="0"/>
              <a:t>Operations Manual issues</a:t>
            </a:r>
          </a:p>
          <a:p>
            <a:pPr marL="914400" lvl="1" indent="-457200" eaLnBrk="0" fontAlgn="b" hangingPunct="0">
              <a:buClr>
                <a:srgbClr val="FF0000"/>
              </a:buClr>
              <a:buFont typeface="Wingdings" charset="0"/>
              <a:buChar char="q"/>
            </a:pPr>
            <a:r>
              <a:rPr lang="en-US" sz="2000" dirty="0"/>
              <a:t>Taking votes during a meeting/call</a:t>
            </a:r>
          </a:p>
          <a:p>
            <a:pPr marL="1371600" lvl="2" indent="-457200" eaLnBrk="0" fontAlgn="b" hangingPunct="0">
              <a:buClr>
                <a:srgbClr val="FF0000"/>
              </a:buClr>
              <a:buFont typeface="Wingdings" charset="0"/>
              <a:buChar char="q"/>
            </a:pPr>
            <a:r>
              <a:rPr lang="en-US" sz="2000" dirty="0"/>
              <a:t>Unanimous consent is still the best way if there are votes against</a:t>
            </a:r>
          </a:p>
          <a:p>
            <a:pPr marL="1371600" lvl="2" indent="-457200" eaLnBrk="0" fontAlgn="b" hangingPunct="0">
              <a:buClr>
                <a:srgbClr val="FF0000"/>
              </a:buClr>
              <a:buFont typeface="Wingdings" charset="0"/>
              <a:buChar char="q"/>
            </a:pPr>
            <a:r>
              <a:rPr lang="en-US" sz="2000" dirty="0"/>
              <a:t>Roll call is possible for small meetings like TG, CRG, etc.  But not for large groups like WG, or close votes.</a:t>
            </a:r>
          </a:p>
          <a:p>
            <a:pPr marL="1371600" lvl="2" indent="-457200" eaLnBrk="0" fontAlgn="b" hangingPunct="0">
              <a:buClr>
                <a:srgbClr val="FF0000"/>
              </a:buClr>
              <a:buFont typeface="Wingdings" charset="0"/>
              <a:buChar char="q"/>
            </a:pPr>
            <a:r>
              <a:rPr lang="en-US" sz="2000" dirty="0"/>
              <a:t>Voting tools are being developed, but wait for other groups to evaluate them</a:t>
            </a:r>
          </a:p>
          <a:p>
            <a:pPr marL="1371600" lvl="2" indent="-457200" eaLnBrk="0" fontAlgn="b" hangingPunct="0">
              <a:buClr>
                <a:srgbClr val="FF0000"/>
              </a:buClr>
              <a:buFont typeface="Wingdings" charset="0"/>
              <a:buChar char="q"/>
            </a:pPr>
            <a:r>
              <a:rPr lang="en-US" sz="2000" dirty="0"/>
              <a:t>Suggestion to use </a:t>
            </a:r>
            <a:r>
              <a:rPr lang="en-US" sz="2000" dirty="0" err="1"/>
              <a:t>Webex’s</a:t>
            </a:r>
            <a:r>
              <a:rPr lang="en-US" sz="2000" dirty="0"/>
              <a:t> chat window, e.g. “I, </a:t>
            </a:r>
            <a:r>
              <a:rPr lang="en-US" sz="2000" i="1" dirty="0" err="1"/>
              <a:t>yourname</a:t>
            </a:r>
            <a:r>
              <a:rPr lang="en-US" sz="2000" dirty="0"/>
              <a:t>, vote yes”</a:t>
            </a:r>
          </a:p>
          <a:p>
            <a:pPr marL="914400" lvl="1" indent="-457200" eaLnBrk="0" fontAlgn="b" hangingPunct="0">
              <a:buClr>
                <a:srgbClr val="FF0000"/>
              </a:buClr>
              <a:buFont typeface="Wingdings" charset="0"/>
              <a:buChar char="q"/>
            </a:pPr>
            <a:r>
              <a:rPr lang="en-US" sz="2000" dirty="0"/>
              <a:t>What qualifies as sufficient attendance to merit credit for a session?</a:t>
            </a:r>
          </a:p>
          <a:p>
            <a:pPr marL="1371600" lvl="2" indent="-457200" eaLnBrk="0" fontAlgn="b" hangingPunct="0">
              <a:buClr>
                <a:srgbClr val="FF0000"/>
              </a:buClr>
              <a:buFont typeface="Wingdings" charset="0"/>
              <a:buChar char="q"/>
            </a:pPr>
            <a:r>
              <a:rPr lang="en-US" sz="2000" dirty="0"/>
              <a:t>Right now the only meetings required for attendance are the two plenaries, opening and closing</a:t>
            </a:r>
          </a:p>
          <a:p>
            <a:pPr marL="1371600" lvl="2" indent="-457200" eaLnBrk="0" fontAlgn="b" hangingPunct="0">
              <a:buClr>
                <a:srgbClr val="FF0000"/>
              </a:buClr>
              <a:buFont typeface="Wingdings" charset="0"/>
              <a:buChar char="q"/>
            </a:pPr>
            <a:r>
              <a:rPr lang="en-US" sz="2000" dirty="0"/>
              <a:t>Look at relaxing wording requiring 75% attendance at each meeting slot</a:t>
            </a:r>
          </a:p>
          <a:p>
            <a:pPr marL="1371600" lvl="2" indent="-457200" eaLnBrk="0" fontAlgn="b" hangingPunct="0">
              <a:buClr>
                <a:srgbClr val="FF0000"/>
              </a:buClr>
              <a:buFont typeface="Wingdings" charset="0"/>
              <a:buChar char="q"/>
            </a:pPr>
            <a:r>
              <a:rPr lang="en-US" sz="2000" dirty="0"/>
              <a:t>What about hybrid meetings with some physically present but others “attending” virtually?</a:t>
            </a:r>
          </a:p>
          <a:p>
            <a:pPr marL="1828800" lvl="3" indent="-457200" eaLnBrk="0" fontAlgn="b" hangingPunct="0">
              <a:buClr>
                <a:srgbClr val="FF0000"/>
              </a:buClr>
              <a:buFont typeface="Wingdings" charset="0"/>
              <a:buChar char="q"/>
            </a:pPr>
            <a:r>
              <a:rPr lang="en-US" sz="2000" dirty="0"/>
              <a:t>Virtual attendees don’t get credit?</a:t>
            </a:r>
          </a:p>
          <a:p>
            <a:pPr marL="1371600" lvl="2" indent="-457200" eaLnBrk="0" fontAlgn="b" hangingPunct="0">
              <a:buClr>
                <a:srgbClr val="FF0000"/>
              </a:buClr>
              <a:buFont typeface="Wingdings" charset="0"/>
              <a:buChar char="q"/>
            </a:pPr>
            <a:r>
              <a:rPr lang="en-US" sz="2000" dirty="0"/>
              <a:t>In the OM leave current wording specifically for face to face meetings but add new text for virtual meetings</a:t>
            </a:r>
          </a:p>
          <a:p>
            <a:pPr marL="457200" indent="-457200" eaLnBrk="0" fontAlgn="b" hangingPunct="0">
              <a:buClr>
                <a:srgbClr val="FF0000"/>
              </a:buClr>
              <a:buFont typeface="Wingdings" charset="0"/>
              <a:buChar char="q"/>
            </a:pPr>
            <a:endParaRPr lang="en-US" sz="2400" dirty="0"/>
          </a:p>
        </p:txBody>
      </p:sp>
    </p:spTree>
    <p:extLst>
      <p:ext uri="{BB962C8B-B14F-4D97-AF65-F5344CB8AC3E}">
        <p14:creationId xmlns:p14="http://schemas.microsoft.com/office/powerpoint/2010/main" val="205861419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&lt;July 2020&gt;</a:t>
            </a:r>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13</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13</a:t>
            </a:fld>
            <a:endParaRPr lang="en-US"/>
          </a:p>
        </p:txBody>
      </p:sp>
      <p:sp>
        <p:nvSpPr>
          <p:cNvPr id="21509" name="Rectangle 2"/>
          <p:cNvSpPr>
            <a:spLocks noGrp="1" noChangeArrowheads="1"/>
          </p:cNvSpPr>
          <p:nvPr>
            <p:ph type="title" idx="4294967295"/>
          </p:nvPr>
        </p:nvSpPr>
        <p:spPr>
          <a:xfrm>
            <a:off x="457200" y="381000"/>
            <a:ext cx="7772400" cy="762000"/>
          </a:xfrm>
        </p:spPr>
        <p:txBody>
          <a:bodyPr/>
          <a:lstStyle/>
          <a:p>
            <a:r>
              <a:rPr lang="en-US" b="1" dirty="0">
                <a:latin typeface="Times New Roman" charset="0"/>
                <a:ea typeface="ＭＳ Ｐゴシック" charset="0"/>
                <a:cs typeface="ＭＳ Ｐゴシック" charset="0"/>
              </a:rPr>
              <a:t>SC Accomplishments</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263236" y="596900"/>
            <a:ext cx="8693727" cy="67945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b"/>
          <a:lstStyle/>
          <a:p>
            <a:pPr marL="342900" indent="-342900">
              <a:buClr>
                <a:srgbClr val="FF0000"/>
              </a:buClr>
              <a:buFont typeface="Wingdings" charset="2"/>
              <a:buChar char="q"/>
            </a:pPr>
            <a:r>
              <a:rPr lang="en-US" sz="2000" b="1" dirty="0"/>
              <a:t>Maintenance</a:t>
            </a:r>
          </a:p>
          <a:p>
            <a:pPr marL="800100" lvl="1" indent="-342900">
              <a:buClr>
                <a:srgbClr val="FF0000"/>
              </a:buClr>
              <a:buFont typeface="Wingdings" charset="2"/>
              <a:buChar char="q"/>
            </a:pPr>
            <a:r>
              <a:rPr lang="en-US" sz="1800" b="1" dirty="0"/>
              <a:t>Changes with Existing Standards: </a:t>
            </a:r>
          </a:p>
          <a:p>
            <a:pPr marL="1257300" lvl="2" indent="-342900">
              <a:buClr>
                <a:srgbClr val="FF0000"/>
              </a:buClr>
              <a:buFont typeface="Wingdings" charset="2"/>
              <a:buChar char="q"/>
            </a:pPr>
            <a:r>
              <a:rPr lang="en-US" sz="1800" b="1" dirty="0"/>
              <a:t>Corrigendum for 802.15.4-2020, SUN OFDM PHY PHR, PAR has been written for WG approval</a:t>
            </a:r>
          </a:p>
          <a:p>
            <a:pPr marL="800100" lvl="1" indent="-342900">
              <a:buClr>
                <a:srgbClr val="FF0000"/>
              </a:buClr>
              <a:buFont typeface="Wingdings" charset="2"/>
              <a:buChar char="q"/>
            </a:pPr>
            <a:r>
              <a:rPr lang="en-US" sz="1800" b="1" dirty="0"/>
              <a:t>Changes with Operations Manual: </a:t>
            </a:r>
          </a:p>
          <a:p>
            <a:pPr marL="1257300" lvl="2" indent="-342900">
              <a:buClr>
                <a:srgbClr val="FF0000"/>
              </a:buClr>
              <a:buFont typeface="Wingdings" charset="2"/>
              <a:buChar char="q"/>
            </a:pPr>
            <a:r>
              <a:rPr lang="en-US" sz="1800" b="1" dirty="0"/>
              <a:t>Discussed simple changes that will make 802.15 virtual meetings easier and more functional without waiting for IEEE </a:t>
            </a:r>
            <a:r>
              <a:rPr lang="en-US" sz="1800" b="1" dirty="0" err="1"/>
              <a:t>AudCom</a:t>
            </a:r>
            <a:r>
              <a:rPr lang="en-US" sz="1800" b="1" dirty="0"/>
              <a:t> and IEEE 802 EC to come to agreement</a:t>
            </a:r>
          </a:p>
          <a:p>
            <a:pPr marL="1257300" lvl="2" indent="-342900">
              <a:buClr>
                <a:srgbClr val="FF0000"/>
              </a:buClr>
              <a:buFont typeface="Wingdings" charset="2"/>
              <a:buChar char="q"/>
            </a:pPr>
            <a:r>
              <a:rPr lang="en-US" sz="1800" b="1" dirty="0"/>
              <a:t>Agreed to monitor progress of voting tools by other WGs</a:t>
            </a:r>
          </a:p>
          <a:p>
            <a:pPr marL="1257300" lvl="2" indent="-342900">
              <a:buClr>
                <a:srgbClr val="FF0000"/>
              </a:buClr>
              <a:buFont typeface="Wingdings" charset="2"/>
              <a:buChar char="q"/>
            </a:pPr>
            <a:r>
              <a:rPr lang="en-US" sz="1800" b="1" dirty="0"/>
              <a:t>Until then, use of  unanimous consent approval works if no objections, else electronic ballot.</a:t>
            </a:r>
          </a:p>
          <a:p>
            <a:pPr marL="1257300" lvl="2" indent="-342900">
              <a:buClr>
                <a:srgbClr val="FF0000"/>
              </a:buClr>
              <a:buFont typeface="Wingdings" charset="2"/>
              <a:buChar char="q"/>
            </a:pPr>
            <a:r>
              <a:rPr lang="en-US" sz="1800" b="1" dirty="0"/>
              <a:t>During </a:t>
            </a:r>
            <a:r>
              <a:rPr lang="en-US" sz="1800" b="1" dirty="0" err="1"/>
              <a:t>Webex</a:t>
            </a:r>
            <a:r>
              <a:rPr lang="en-US" sz="1800" b="1" dirty="0"/>
              <a:t> meetings, use of  chat window to show a roll call vote seems possible</a:t>
            </a:r>
          </a:p>
          <a:p>
            <a:pPr marL="1257300" lvl="2" indent="-342900">
              <a:buClr>
                <a:srgbClr val="FF0000"/>
              </a:buClr>
              <a:buFont typeface="Wingdings" charset="2"/>
              <a:buChar char="q"/>
            </a:pPr>
            <a:r>
              <a:rPr lang="en-US" sz="1800" b="1" dirty="0"/>
              <a:t>Need to look at somehow rewording the requirement for 75% attendance during a </a:t>
            </a:r>
            <a:r>
              <a:rPr lang="en-US" sz="1800" b="1" dirty="0" err="1"/>
              <a:t>Webex</a:t>
            </a:r>
            <a:r>
              <a:rPr lang="en-US" sz="1800" b="1" dirty="0"/>
              <a:t> meeting to get credit for that time slot, e.g. use the “honor” system</a:t>
            </a:r>
          </a:p>
          <a:p>
            <a:pPr marL="1257300" lvl="2" indent="-342900">
              <a:buClr>
                <a:srgbClr val="FF0000"/>
              </a:buClr>
              <a:buFont typeface="Wingdings" charset="2"/>
              <a:buChar char="q"/>
            </a:pPr>
            <a:r>
              <a:rPr lang="en-US" sz="1800" b="1" dirty="0"/>
              <a:t>OM needs to delineate rules for face to face meetings versus virtual meetings</a:t>
            </a:r>
          </a:p>
          <a:p>
            <a:pPr marL="1257300" lvl="2" indent="-342900">
              <a:buClr>
                <a:srgbClr val="FF0000"/>
              </a:buClr>
              <a:buFont typeface="Wingdings" charset="2"/>
              <a:buChar char="q"/>
            </a:pPr>
            <a:endParaRPr lang="en-US" sz="1800" b="1" dirty="0"/>
          </a:p>
          <a:p>
            <a:pPr marL="1257300" lvl="2" indent="-342900">
              <a:buClr>
                <a:srgbClr val="FF0000"/>
              </a:buClr>
              <a:buFont typeface="Wingdings" charset="2"/>
              <a:buChar char="q"/>
            </a:pPr>
            <a:endParaRPr lang="en-US" sz="1800" b="1" dirty="0"/>
          </a:p>
          <a:p>
            <a:pPr marL="1257300" lvl="2" indent="-342900">
              <a:buClr>
                <a:srgbClr val="FF0000"/>
              </a:buClr>
              <a:buFont typeface="Wingdings" charset="2"/>
              <a:buChar char="q"/>
            </a:pPr>
            <a:endParaRPr lang="en-US" sz="1800" b="1" dirty="0"/>
          </a:p>
          <a:p>
            <a:pPr marL="1257300" lvl="2" indent="-342900">
              <a:buClr>
                <a:srgbClr val="FF0000"/>
              </a:buClr>
              <a:buFont typeface="Wingdings" charset="2"/>
              <a:buChar char="q"/>
            </a:pPr>
            <a:endParaRPr lang="en-US" sz="1800" b="1" dirty="0"/>
          </a:p>
          <a:p>
            <a:pPr marL="1257300" lvl="2" indent="-342900">
              <a:buClr>
                <a:srgbClr val="FF0000"/>
              </a:buClr>
              <a:buFont typeface="Wingdings" charset="2"/>
              <a:buChar char="q"/>
            </a:pPr>
            <a:endParaRPr lang="en-US" sz="1800" b="1" dirty="0"/>
          </a:p>
        </p:txBody>
      </p:sp>
    </p:spTree>
    <p:extLst>
      <p:ext uri="{BB962C8B-B14F-4D97-AF65-F5344CB8AC3E}">
        <p14:creationId xmlns:p14="http://schemas.microsoft.com/office/powerpoint/2010/main" val="168877251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&lt;July 2020&gt;</a:t>
            </a:r>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14</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14</a:t>
            </a:fld>
            <a:endParaRPr lang="en-US"/>
          </a:p>
        </p:txBody>
      </p:sp>
      <p:sp>
        <p:nvSpPr>
          <p:cNvPr id="21509" name="Rectangle 2"/>
          <p:cNvSpPr>
            <a:spLocks noGrp="1" noChangeArrowheads="1"/>
          </p:cNvSpPr>
          <p:nvPr>
            <p:ph type="title" idx="4294967295"/>
          </p:nvPr>
        </p:nvSpPr>
        <p:spPr>
          <a:xfrm>
            <a:off x="457200" y="381000"/>
            <a:ext cx="7772400" cy="762000"/>
          </a:xfrm>
        </p:spPr>
        <p:txBody>
          <a:bodyPr/>
          <a:lstStyle/>
          <a:p>
            <a:r>
              <a:rPr lang="en-US" b="1" dirty="0">
                <a:latin typeface="Times New Roman" charset="0"/>
                <a:ea typeface="ＭＳ Ｐゴシック" charset="0"/>
                <a:cs typeface="ＭＳ Ｐゴシック" charset="0"/>
              </a:rPr>
              <a:t>Future Efforts</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444190" y="1143000"/>
            <a:ext cx="8701087" cy="439782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b"/>
          <a:lstStyle/>
          <a:p>
            <a:pPr>
              <a:spcAft>
                <a:spcPts val="600"/>
              </a:spcAft>
            </a:pPr>
            <a:r>
              <a:rPr lang="en-US" sz="2800" b="1" dirty="0"/>
              <a:t>These are the planned activities for the November plenary session</a:t>
            </a:r>
          </a:p>
          <a:p>
            <a:pPr marL="342900" indent="-342900">
              <a:buClr>
                <a:srgbClr val="FF0000"/>
              </a:buClr>
              <a:buFont typeface="Wingdings" charset="2"/>
              <a:buChar char="q"/>
            </a:pPr>
            <a:r>
              <a:rPr lang="en-US" sz="2400" b="1" dirty="0"/>
              <a:t>Maintenance</a:t>
            </a:r>
          </a:p>
          <a:p>
            <a:pPr marL="800100" lvl="1" indent="-342900">
              <a:buClr>
                <a:srgbClr val="FF0000"/>
              </a:buClr>
              <a:buFont typeface="Wingdings" charset="2"/>
              <a:buChar char="q"/>
            </a:pPr>
            <a:r>
              <a:rPr lang="en-US" sz="2400" b="1" dirty="0"/>
              <a:t>Review any change requests with Existing Standards </a:t>
            </a:r>
          </a:p>
          <a:p>
            <a:pPr marL="800100" lvl="1" indent="-342900">
              <a:buClr>
                <a:srgbClr val="FF0000"/>
              </a:buClr>
              <a:buFont typeface="Wingdings" charset="2"/>
              <a:buChar char="q"/>
            </a:pPr>
            <a:r>
              <a:rPr lang="en-US" sz="2400" b="1" dirty="0"/>
              <a:t>Review any issues with Operations Manual</a:t>
            </a:r>
          </a:p>
          <a:p>
            <a:pPr marL="342900" indent="-342900">
              <a:buClr>
                <a:srgbClr val="FF0000"/>
              </a:buClr>
              <a:buFont typeface="Wingdings" charset="2"/>
              <a:buChar char="q"/>
            </a:pPr>
            <a:r>
              <a:rPr lang="en-US" sz="2400" b="1" dirty="0"/>
              <a:t>SC WNG</a:t>
            </a:r>
          </a:p>
          <a:p>
            <a:pPr marL="800100" lvl="1" indent="-342900">
              <a:buClr>
                <a:srgbClr val="FF0000"/>
              </a:buClr>
              <a:buFont typeface="Wingdings" charset="2"/>
              <a:buChar char="q"/>
            </a:pPr>
            <a:r>
              <a:rPr lang="en-US" sz="2400" b="1" dirty="0"/>
              <a:t>Entertain requests made for presentation time</a:t>
            </a:r>
          </a:p>
          <a:p>
            <a:pPr marL="342900" indent="-342900">
              <a:buClr>
                <a:srgbClr val="FF0000"/>
              </a:buClr>
              <a:buFont typeface="Wingdings" charset="2"/>
              <a:buChar char="q"/>
            </a:pPr>
            <a:r>
              <a:rPr lang="en-US" sz="2400" b="1" dirty="0"/>
              <a:t>IETF</a:t>
            </a:r>
          </a:p>
          <a:p>
            <a:pPr marL="800100" lvl="1" indent="-342900">
              <a:buClr>
                <a:srgbClr val="FF0000"/>
              </a:buClr>
              <a:buFont typeface="Wingdings" charset="2"/>
              <a:buChar char="q"/>
            </a:pPr>
            <a:r>
              <a:rPr lang="en-US" sz="2400" b="1" dirty="0"/>
              <a:t>Discuss IETF WG agendas for next meetings</a:t>
            </a:r>
          </a:p>
          <a:p>
            <a:pPr marL="800100" lvl="1" indent="-342900">
              <a:buClr>
                <a:srgbClr val="FF0000"/>
              </a:buClr>
              <a:buFont typeface="Wingdings" charset="2"/>
              <a:buChar char="q"/>
            </a:pPr>
            <a:r>
              <a:rPr lang="en-US" sz="2400" b="1" dirty="0"/>
              <a:t>Develop SCHC strategy for 802.15.4, with a focus on 802.15.4w</a:t>
            </a:r>
          </a:p>
        </p:txBody>
      </p:sp>
    </p:spTree>
    <p:extLst>
      <p:ext uri="{BB962C8B-B14F-4D97-AF65-F5344CB8AC3E}">
        <p14:creationId xmlns:p14="http://schemas.microsoft.com/office/powerpoint/2010/main" val="29878191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027"/>
          <p:cNvSpPr>
            <a:spLocks noGrp="1" noChangeArrowheads="1"/>
          </p:cNvSpPr>
          <p:nvPr>
            <p:ph type="body" idx="1"/>
          </p:nvPr>
        </p:nvSpPr>
        <p:spPr>
          <a:xfrm>
            <a:off x="76200" y="908542"/>
            <a:ext cx="8915400" cy="5486400"/>
          </a:xfrm>
        </p:spPr>
        <p:txBody>
          <a:bodyPr lIns="90487" tIns="44450" rIns="90487" bIns="44450"/>
          <a:lstStyle/>
          <a:p>
            <a:pPr>
              <a:lnSpc>
                <a:spcPct val="80000"/>
              </a:lnSpc>
              <a:spcAft>
                <a:spcPct val="30000"/>
              </a:spcAft>
              <a:buFont typeface="Monotype Sorts" charset="0"/>
              <a:buNone/>
            </a:pPr>
            <a:r>
              <a:rPr lang="en-US" sz="1800" b="1" dirty="0">
                <a:latin typeface="Arial" charset="0"/>
              </a:rPr>
              <a:t>	</a:t>
            </a:r>
            <a:r>
              <a:rPr lang="en-US" sz="2000" b="1" dirty="0">
                <a:solidFill>
                  <a:schemeClr val="tx1"/>
                </a:solidFill>
                <a:latin typeface="Calibri" charset="0"/>
                <a:cs typeface="Calibri" charset="0"/>
              </a:rPr>
              <a:t>The IEEE-SA strongly recommends that at each WG meeting the chair or a designee:</a:t>
            </a:r>
            <a:endParaRPr lang="en-US" sz="2000" dirty="0">
              <a:solidFill>
                <a:schemeClr val="tx1"/>
              </a:solidFill>
              <a:latin typeface="Calibri" charset="0"/>
              <a:cs typeface="Calibri" charset="0"/>
            </a:endParaRPr>
          </a:p>
          <a:p>
            <a:pPr lvl="1">
              <a:lnSpc>
                <a:spcPct val="80000"/>
              </a:lnSpc>
              <a:buSzPct val="150000"/>
              <a:buFont typeface="Arial" charset="0"/>
              <a:buChar char="•"/>
            </a:pPr>
            <a:r>
              <a:rPr lang="en-US" sz="1600" b="1" dirty="0">
                <a:solidFill>
                  <a:schemeClr val="tx1"/>
                </a:solidFill>
                <a:latin typeface="Calibri" charset="0"/>
                <a:cs typeface="Calibri" charset="0"/>
              </a:rPr>
              <a:t>Show slides #1 through #4 of this presentation</a:t>
            </a:r>
          </a:p>
          <a:p>
            <a:pPr lvl="1">
              <a:lnSpc>
                <a:spcPct val="80000"/>
              </a:lnSpc>
              <a:buSzPct val="150000"/>
              <a:buFont typeface="Arial" charset="0"/>
              <a:buChar char="•"/>
            </a:pPr>
            <a:r>
              <a:rPr lang="en-US" sz="1600" b="1" dirty="0">
                <a:solidFill>
                  <a:schemeClr val="tx1"/>
                </a:solidFill>
                <a:latin typeface="Calibri" charset="0"/>
                <a:cs typeface="Calibri" charset="0"/>
              </a:rPr>
              <a:t>Advise the WG attendees that:</a:t>
            </a:r>
            <a:r>
              <a:rPr lang="en-US" sz="1600" dirty="0">
                <a:solidFill>
                  <a:schemeClr val="tx1"/>
                </a:solidFill>
                <a:latin typeface="Calibri" charset="0"/>
                <a:cs typeface="Calibri" charset="0"/>
              </a:rPr>
              <a:t> </a:t>
            </a:r>
          </a:p>
          <a:p>
            <a:pPr lvl="2">
              <a:lnSpc>
                <a:spcPct val="80000"/>
              </a:lnSpc>
              <a:buSzPct val="150000"/>
              <a:buFont typeface="Arial" charset="0"/>
              <a:buChar char="•"/>
            </a:pPr>
            <a:r>
              <a:rPr lang="en-US" sz="1400" dirty="0">
                <a:solidFill>
                  <a:schemeClr val="tx1"/>
                </a:solidFill>
                <a:latin typeface="Calibri" charset="0"/>
                <a:cs typeface="Calibri" charset="0"/>
              </a:rPr>
              <a:t>IEEE’s patent policy is described in Clause 6 of the </a:t>
            </a:r>
            <a:r>
              <a:rPr lang="en-US" sz="1400" i="1" dirty="0">
                <a:solidFill>
                  <a:schemeClr val="tx1"/>
                </a:solidFill>
                <a:latin typeface="Calibri" charset="0"/>
                <a:cs typeface="Calibri" charset="0"/>
              </a:rPr>
              <a:t>IEEE-SA Standards Board Bylaws</a:t>
            </a:r>
            <a:r>
              <a:rPr lang="en-US" sz="1400" dirty="0">
                <a:solidFill>
                  <a:schemeClr val="tx1"/>
                </a:solidFill>
                <a:latin typeface="Calibri" charset="0"/>
                <a:cs typeface="Calibri" charset="0"/>
              </a:rPr>
              <a:t>;</a:t>
            </a:r>
          </a:p>
          <a:p>
            <a:pPr lvl="2">
              <a:lnSpc>
                <a:spcPct val="80000"/>
              </a:lnSpc>
              <a:buSzPct val="150000"/>
              <a:buFont typeface="Arial" charset="0"/>
              <a:buChar char="•"/>
            </a:pPr>
            <a:r>
              <a:rPr lang="en-US" sz="1400" dirty="0">
                <a:solidFill>
                  <a:schemeClr val="tx1"/>
                </a:solidFill>
                <a:latin typeface="Calibri" charset="0"/>
                <a:cs typeface="Calibri" charset="0"/>
              </a:rPr>
              <a:t>Early identification of patent claims which may be essential for the use of standards under development is strongly encouraged; </a:t>
            </a:r>
          </a:p>
          <a:p>
            <a:pPr lvl="2">
              <a:lnSpc>
                <a:spcPct val="80000"/>
              </a:lnSpc>
              <a:buSzPct val="150000"/>
              <a:buFont typeface="Arial" charset="0"/>
              <a:buChar char="•"/>
            </a:pPr>
            <a:r>
              <a:rPr lang="en-US" sz="1400" dirty="0">
                <a:solidFill>
                  <a:schemeClr val="tx1"/>
                </a:solidFill>
                <a:latin typeface="Calibri" charset="0"/>
                <a:cs typeface="Calibri"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sz="1400" dirty="0">
                <a:solidFill>
                  <a:schemeClr val="tx1"/>
                </a:solidFill>
                <a:latin typeface="Calibri" charset="0"/>
                <a:cs typeface="Calibri" charset="0"/>
              </a:rPr>
            </a:br>
            <a:endParaRPr lang="en-US" sz="1600" dirty="0">
              <a:solidFill>
                <a:schemeClr val="tx1"/>
              </a:solidFill>
              <a:latin typeface="Calibri" charset="0"/>
              <a:cs typeface="Calibri" charset="0"/>
            </a:endParaRPr>
          </a:p>
          <a:p>
            <a:pPr lvl="1">
              <a:lnSpc>
                <a:spcPct val="20000"/>
              </a:lnSpc>
              <a:buSzPct val="150000"/>
              <a:buFont typeface="Arial" charset="0"/>
              <a:buChar char="•"/>
            </a:pPr>
            <a:r>
              <a:rPr lang="en-US" sz="1600" b="1" dirty="0">
                <a:solidFill>
                  <a:schemeClr val="tx1"/>
                </a:solidFill>
                <a:latin typeface="Calibri" charset="0"/>
                <a:cs typeface="Calibri" charset="0"/>
              </a:rPr>
              <a:t>Instruct the WG Secretary to record in the minutes of the relevant WG meeting:</a:t>
            </a:r>
            <a:r>
              <a:rPr lang="en-US" sz="1600" dirty="0">
                <a:solidFill>
                  <a:schemeClr val="tx1"/>
                </a:solidFill>
                <a:latin typeface="Calibri" charset="0"/>
                <a:cs typeface="Calibri" charset="0"/>
              </a:rPr>
              <a:t> </a:t>
            </a:r>
          </a:p>
          <a:p>
            <a:pPr lvl="2">
              <a:lnSpc>
                <a:spcPct val="80000"/>
              </a:lnSpc>
              <a:buSzPct val="150000"/>
              <a:buFont typeface="Arial" charset="0"/>
              <a:buChar char="•"/>
            </a:pPr>
            <a:r>
              <a:rPr lang="en-US" sz="1400" dirty="0">
                <a:solidFill>
                  <a:schemeClr val="tx1"/>
                </a:solidFill>
                <a:latin typeface="Calibri" charset="0"/>
                <a:cs typeface="Calibri" charset="0"/>
              </a:rPr>
              <a:t>That the foregoing information was provided and that slides 1 through 4 (and this slide 0, if applicable) were shown; </a:t>
            </a:r>
          </a:p>
          <a:p>
            <a:pPr lvl="2">
              <a:lnSpc>
                <a:spcPct val="80000"/>
              </a:lnSpc>
              <a:buSzPct val="150000"/>
              <a:buFont typeface="Arial" charset="0"/>
              <a:buChar char="•"/>
            </a:pPr>
            <a:r>
              <a:rPr lang="en-US" sz="1400" dirty="0">
                <a:solidFill>
                  <a:schemeClr val="tx1"/>
                </a:solidFill>
                <a:latin typeface="Calibri" charset="0"/>
                <a:cs typeface="Calibri"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SzPct val="150000"/>
              <a:buFont typeface="Arial" charset="0"/>
              <a:buChar char="•"/>
            </a:pPr>
            <a:r>
              <a:rPr lang="en-US" sz="1400" dirty="0">
                <a:solidFill>
                  <a:schemeClr val="tx1"/>
                </a:solidFill>
                <a:latin typeface="Calibri" charset="0"/>
                <a:cs typeface="Calibri" charset="0"/>
              </a:rPr>
              <a:t>Any responses that were given, specifically the patent claim(s)/patent application claim(s) and/or the holder of the patent claim(s)/patent application claim(s) that were identified (if any) and by whom.</a:t>
            </a:r>
          </a:p>
          <a:p>
            <a:pPr lvl="2">
              <a:lnSpc>
                <a:spcPct val="80000"/>
              </a:lnSpc>
              <a:buSzPct val="150000"/>
              <a:buFont typeface="Arial" charset="0"/>
              <a:buChar char="•"/>
            </a:pPr>
            <a:endParaRPr lang="en-US" sz="1400" dirty="0">
              <a:solidFill>
                <a:schemeClr val="tx1"/>
              </a:solidFill>
              <a:latin typeface="Calibri" charset="0"/>
              <a:cs typeface="Calibri" charset="0"/>
            </a:endParaRPr>
          </a:p>
          <a:p>
            <a:pPr lvl="1">
              <a:lnSpc>
                <a:spcPct val="80000"/>
              </a:lnSpc>
              <a:spcBef>
                <a:spcPct val="5000"/>
              </a:spcBef>
              <a:buSzPct val="150000"/>
              <a:buFont typeface="Arial" charset="0"/>
              <a:buChar char="•"/>
            </a:pPr>
            <a:r>
              <a:rPr lang="en-US" sz="1400" dirty="0">
                <a:solidFill>
                  <a:schemeClr val="tx1"/>
                </a:solidFill>
                <a:latin typeface="Calibri" charset="0"/>
                <a:cs typeface="Calibri" charset="0"/>
              </a:rPr>
              <a:t>The WG Chair shall ensure that a request is made to any identified holders of potential essential patent claim(s) to complete and submit a Letter of Assurance.</a:t>
            </a:r>
          </a:p>
          <a:p>
            <a:pPr lvl="1">
              <a:lnSpc>
                <a:spcPct val="80000"/>
              </a:lnSpc>
              <a:spcBef>
                <a:spcPct val="5000"/>
              </a:spcBef>
              <a:buSzPct val="150000"/>
              <a:buFont typeface="Arial" charset="0"/>
              <a:buChar char="•"/>
            </a:pPr>
            <a:r>
              <a:rPr lang="en-US" sz="1400" dirty="0">
                <a:solidFill>
                  <a:schemeClr val="tx1"/>
                </a:solidFill>
                <a:latin typeface="Calibri" charset="0"/>
                <a:cs typeface="Calibri" charset="0"/>
              </a:rPr>
              <a:t>It is recommended that the WG Chair review the guidance in </a:t>
            </a:r>
            <a:r>
              <a:rPr lang="en-US" sz="1400" i="1" dirty="0">
                <a:solidFill>
                  <a:schemeClr val="tx1"/>
                </a:solidFill>
                <a:latin typeface="Calibri" charset="0"/>
                <a:cs typeface="Calibri" charset="0"/>
              </a:rPr>
              <a:t>IEEE-SA Standards Board Operations Manual</a:t>
            </a:r>
            <a:r>
              <a:rPr lang="en-US" sz="1400" dirty="0">
                <a:solidFill>
                  <a:schemeClr val="tx1"/>
                </a:solidFill>
                <a:latin typeface="Calibri" charset="0"/>
                <a:cs typeface="Calibri" charset="0"/>
              </a:rPr>
              <a:t> 6.3.5 and in FAQs 14 and 15 on inclusion of potential Essential Patent Claims by incorporation or by reference. </a:t>
            </a:r>
          </a:p>
          <a:p>
            <a:pPr lvl="1">
              <a:lnSpc>
                <a:spcPct val="80000"/>
              </a:lnSpc>
              <a:spcBef>
                <a:spcPct val="5000"/>
              </a:spcBef>
              <a:buFont typeface="Monotype Sorts" charset="0"/>
              <a:buNone/>
            </a:pPr>
            <a:endParaRPr lang="en-US" sz="1400" dirty="0">
              <a:solidFill>
                <a:schemeClr val="tx1"/>
              </a:solidFill>
              <a:latin typeface="Calibri" charset="0"/>
              <a:cs typeface="Calibri" charset="0"/>
            </a:endParaRPr>
          </a:p>
          <a:p>
            <a:pPr lvl="1">
              <a:lnSpc>
                <a:spcPct val="80000"/>
              </a:lnSpc>
              <a:spcBef>
                <a:spcPct val="5000"/>
              </a:spcBef>
              <a:buFont typeface="Monotype Sorts" charset="0"/>
              <a:buNone/>
            </a:pPr>
            <a:r>
              <a:rPr lang="en-US" sz="1400" dirty="0">
                <a:solidFill>
                  <a:schemeClr val="tx1"/>
                </a:solidFill>
                <a:latin typeface="Calibri" charset="0"/>
                <a:cs typeface="Calibri" charset="0"/>
              </a:rPr>
              <a:t>	Note: </a:t>
            </a:r>
            <a:r>
              <a:rPr lang="en-US" sz="1400" b="1" dirty="0">
                <a:solidFill>
                  <a:schemeClr val="tx1"/>
                </a:solidFill>
                <a:latin typeface="Calibri" charset="0"/>
                <a:cs typeface="Calibri" charset="0"/>
              </a:rPr>
              <a:t>WG</a:t>
            </a:r>
            <a:r>
              <a:rPr lang="en-US" sz="1400" dirty="0">
                <a:solidFill>
                  <a:schemeClr val="tx1"/>
                </a:solidFill>
                <a:latin typeface="Calibri" charset="0"/>
                <a:cs typeface="Calibri" charset="0"/>
              </a:rPr>
              <a:t> includes Working Groups, Task Groups, and other standards-developing committees with a PAR approved by the IEEE-SA Standards Board.</a:t>
            </a:r>
          </a:p>
        </p:txBody>
      </p:sp>
      <p:sp>
        <p:nvSpPr>
          <p:cNvPr id="7171" name="Rectangle 1026"/>
          <p:cNvSpPr>
            <a:spLocks noGrp="1" noChangeArrowheads="1"/>
          </p:cNvSpPr>
          <p:nvPr>
            <p:ph type="title"/>
          </p:nvPr>
        </p:nvSpPr>
        <p:spPr>
          <a:xfrm>
            <a:off x="914400" y="298942"/>
            <a:ext cx="6400800" cy="609600"/>
          </a:xfrm>
        </p:spPr>
        <p:txBody>
          <a:bodyPr lIns="90487" tIns="44450" rIns="90487" bIns="44450"/>
          <a:lstStyle/>
          <a:p>
            <a:r>
              <a:rPr lang="en-US" sz="3200" u="sng" dirty="0">
                <a:solidFill>
                  <a:schemeClr val="tx1"/>
                </a:solidFill>
                <a:latin typeface="Calibri" charset="0"/>
                <a:cs typeface="Calibri" charset="0"/>
              </a:rPr>
              <a:t>Instructions for the WG Chair</a:t>
            </a:r>
            <a:endParaRPr lang="en-US" sz="3200" u="sng" dirty="0">
              <a:latin typeface="Calibri" charset="0"/>
              <a:cs typeface="Calibri" charset="0"/>
            </a:endParaRPr>
          </a:p>
        </p:txBody>
      </p:sp>
      <p:sp>
        <p:nvSpPr>
          <p:cNvPr id="7172" name="Rectangle 1028"/>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ctr"/>
          <a:lstStyle/>
          <a:p>
            <a:pPr algn="ctr" eaLnBrk="0" hangingPunct="0"/>
            <a:endParaRPr lang="en-GB" sz="3200" b="1" u="sng">
              <a:solidFill>
                <a:srgbClr val="000099"/>
              </a:solidFill>
              <a:latin typeface="Arial" charset="0"/>
            </a:endParaRPr>
          </a:p>
        </p:txBody>
      </p:sp>
      <p:sp>
        <p:nvSpPr>
          <p:cNvPr id="7173" name="Rectangle 1029"/>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marL="233363" indent="-180975" eaLnBrk="0" hangingPunct="0">
              <a:spcBef>
                <a:spcPct val="20000"/>
              </a:spcBef>
              <a:buClr>
                <a:srgbClr val="CC3300"/>
              </a:buClr>
              <a:buSzPct val="50000"/>
              <a:buFont typeface="Monotype Sorts" charset="0"/>
              <a:buChar char="l"/>
            </a:pPr>
            <a:endParaRPr lang="en-GB" sz="1800">
              <a:solidFill>
                <a:srgbClr val="000099"/>
              </a:solidFill>
              <a:latin typeface="Arial" charset="0"/>
            </a:endParaRPr>
          </a:p>
        </p:txBody>
      </p:sp>
      <p:sp>
        <p:nvSpPr>
          <p:cNvPr id="2" name="Date Placeholder 1">
            <a:extLst>
              <a:ext uri="{FF2B5EF4-FFF2-40B4-BE49-F238E27FC236}">
                <a16:creationId xmlns:a16="http://schemas.microsoft.com/office/drawing/2014/main" id="{4458ECB4-0F45-0B41-8A57-2579337DA309}"/>
              </a:ext>
            </a:extLst>
          </p:cNvPr>
          <p:cNvSpPr>
            <a:spLocks noGrp="1"/>
          </p:cNvSpPr>
          <p:nvPr>
            <p:ph type="dt" sz="half" idx="10"/>
          </p:nvPr>
        </p:nvSpPr>
        <p:spPr/>
        <p:txBody>
          <a:bodyPr/>
          <a:lstStyle/>
          <a:p>
            <a:pPr>
              <a:defRPr/>
            </a:pPr>
            <a:r>
              <a:rPr lang="en-US"/>
              <a:t>&lt;July 2020&gt;</a:t>
            </a:r>
            <a:endParaRPr lang="en-US" dirty="0"/>
          </a:p>
        </p:txBody>
      </p:sp>
      <p:sp>
        <p:nvSpPr>
          <p:cNvPr id="3" name="Footer Placeholder 2">
            <a:extLst>
              <a:ext uri="{FF2B5EF4-FFF2-40B4-BE49-F238E27FC236}">
                <a16:creationId xmlns:a16="http://schemas.microsoft.com/office/drawing/2014/main" id="{9CC92E75-3829-5F47-937E-7A78D2EB6939}"/>
              </a:ext>
            </a:extLst>
          </p:cNvPr>
          <p:cNvSpPr>
            <a:spLocks noGrp="1"/>
          </p:cNvSpPr>
          <p:nvPr>
            <p:ph type="ftr" sz="quarter" idx="11"/>
          </p:nvPr>
        </p:nvSpPr>
        <p:spPr/>
        <p:txBody>
          <a:bodyPr/>
          <a:lstStyle/>
          <a:p>
            <a:pPr>
              <a:defRPr/>
            </a:pPr>
            <a:r>
              <a:rPr lang="en-US"/>
              <a:t>&lt;Pat Kinney&gt;, &lt;Kinney Consulting LLC&gt;</a:t>
            </a:r>
          </a:p>
        </p:txBody>
      </p:sp>
      <p:sp>
        <p:nvSpPr>
          <p:cNvPr id="4" name="Slide Number Placeholder 3">
            <a:extLst>
              <a:ext uri="{FF2B5EF4-FFF2-40B4-BE49-F238E27FC236}">
                <a16:creationId xmlns:a16="http://schemas.microsoft.com/office/drawing/2014/main" id="{D9C89C99-9611-7D4C-82A2-1AA46632F50D}"/>
              </a:ext>
            </a:extLst>
          </p:cNvPr>
          <p:cNvSpPr>
            <a:spLocks noGrp="1"/>
          </p:cNvSpPr>
          <p:nvPr>
            <p:ph type="sldNum" sz="quarter" idx="12"/>
          </p:nvPr>
        </p:nvSpPr>
        <p:spPr/>
        <p:txBody>
          <a:bodyPr/>
          <a:lstStyle/>
          <a:p>
            <a:pPr>
              <a:defRPr/>
            </a:pPr>
            <a:r>
              <a:rPr lang="en-US"/>
              <a:t>Slide </a:t>
            </a:r>
            <a:fld id="{7415733E-E371-8944-98C6-8B637C4A033A}" type="slidenum">
              <a:rPr lang="en-US" smtClean="0"/>
              <a:pPr>
                <a:defRPr/>
              </a:pPr>
              <a:t>2</a:t>
            </a:fld>
            <a:endParaRPr lang="en-US"/>
          </a:p>
        </p:txBody>
      </p:sp>
    </p:spTree>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5990" y="457200"/>
            <a:ext cx="8839200" cy="685800"/>
          </a:xfrm>
        </p:spPr>
        <p:txBody>
          <a:bodyPr/>
          <a:lstStyle/>
          <a:p>
            <a:r>
              <a:rPr lang="en-US" sz="3200" u="sng" dirty="0">
                <a:solidFill>
                  <a:schemeClr val="tx1"/>
                </a:solidFill>
                <a:latin typeface="Calibri" charset="0"/>
                <a:cs typeface="Calibri" charset="0"/>
              </a:rPr>
              <a:t>Participants have a duty to inform the IEEE</a:t>
            </a:r>
            <a:endParaRPr lang="en-US" sz="3200" dirty="0">
              <a:latin typeface="Arial" charset="0"/>
            </a:endParaRPr>
          </a:p>
        </p:txBody>
      </p:sp>
      <p:sp>
        <p:nvSpPr>
          <p:cNvPr id="8195" name="Rectangle 1027"/>
          <p:cNvSpPr>
            <a:spLocks noGrp="1" noChangeArrowheads="1"/>
          </p:cNvSpPr>
          <p:nvPr>
            <p:ph type="body" idx="1"/>
          </p:nvPr>
        </p:nvSpPr>
        <p:spPr>
          <a:xfrm>
            <a:off x="-35621" y="1371600"/>
            <a:ext cx="9144001" cy="4876800"/>
          </a:xfrm>
        </p:spPr>
        <p:txBody>
          <a:bodyPr/>
          <a:lstStyle/>
          <a:p>
            <a:pPr lvl="1">
              <a:buSzPct val="150000"/>
              <a:buFont typeface="Arial" charset="0"/>
              <a:buChar char="•"/>
            </a:pPr>
            <a:r>
              <a:rPr lang="en-US" sz="2000" b="1" dirty="0">
                <a:solidFill>
                  <a:schemeClr val="tx1"/>
                </a:solidFill>
                <a:latin typeface="Calibri" charset="0"/>
                <a:cs typeface="Calibri" charset="0"/>
              </a:rPr>
              <a:t>Participants </a:t>
            </a:r>
            <a:r>
              <a:rPr lang="en-US" sz="2000" b="1" u="sng" dirty="0">
                <a:solidFill>
                  <a:schemeClr val="tx1"/>
                </a:solidFill>
                <a:latin typeface="Calibri" charset="0"/>
                <a:cs typeface="Calibri" charset="0"/>
              </a:rPr>
              <a:t>shall</a:t>
            </a:r>
            <a:r>
              <a:rPr lang="en-US" sz="2000" b="1" dirty="0">
                <a:solidFill>
                  <a:schemeClr val="tx1"/>
                </a:solidFill>
                <a:latin typeface="Calibri" charset="0"/>
                <a:cs typeface="Calibri"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charset="0"/>
              <a:buChar char="•"/>
            </a:pPr>
            <a:endParaRPr lang="en-US" sz="2000" b="1" dirty="0">
              <a:solidFill>
                <a:schemeClr val="tx1"/>
              </a:solidFill>
              <a:latin typeface="Calibri" charset="0"/>
              <a:cs typeface="Calibri" charset="0"/>
            </a:endParaRPr>
          </a:p>
          <a:p>
            <a:pPr lvl="1">
              <a:buSzPct val="150000"/>
              <a:buFont typeface="Arial" charset="0"/>
              <a:buChar char="•"/>
            </a:pPr>
            <a:r>
              <a:rPr lang="en-US" sz="2000" b="1" dirty="0">
                <a:solidFill>
                  <a:schemeClr val="tx1"/>
                </a:solidFill>
                <a:latin typeface="Calibri" charset="0"/>
                <a:cs typeface="Calibri" charset="0"/>
              </a:rPr>
              <a:t>Participants </a:t>
            </a:r>
            <a:r>
              <a:rPr lang="en-US" sz="2000" b="1" u="sng" dirty="0">
                <a:solidFill>
                  <a:schemeClr val="tx1"/>
                </a:solidFill>
                <a:latin typeface="Calibri" charset="0"/>
                <a:cs typeface="Calibri" charset="0"/>
              </a:rPr>
              <a:t>should </a:t>
            </a:r>
            <a:r>
              <a:rPr lang="en-US" sz="2000" b="1" dirty="0">
                <a:solidFill>
                  <a:schemeClr val="tx1"/>
                </a:solidFill>
                <a:latin typeface="Calibri" charset="0"/>
                <a:cs typeface="Calibri" charset="0"/>
              </a:rPr>
              <a:t>inform the IEEE (or cause the IEEE to be informed) of the identity of any other holders of potential Essential Patent Claims</a:t>
            </a:r>
          </a:p>
          <a:p>
            <a:pPr lvl="1">
              <a:buSzPct val="150000"/>
              <a:buFont typeface="Arial" charset="0"/>
              <a:buChar char="•"/>
            </a:pPr>
            <a:endParaRPr lang="en-US" sz="2000" b="1" dirty="0">
              <a:solidFill>
                <a:schemeClr val="tx1"/>
              </a:solidFill>
              <a:latin typeface="Calibri" charset="0"/>
              <a:cs typeface="Calibri" charset="0"/>
            </a:endParaRPr>
          </a:p>
          <a:p>
            <a:pPr lvl="1" algn="ctr">
              <a:buFont typeface="Monotype Sorts" charset="0"/>
              <a:buNone/>
            </a:pPr>
            <a:r>
              <a:rPr lang="en-US" sz="3200" b="1" dirty="0">
                <a:solidFill>
                  <a:schemeClr val="tx1"/>
                </a:solidFill>
                <a:latin typeface="Calibri" charset="0"/>
                <a:cs typeface="Calibri" charset="0"/>
              </a:rPr>
              <a:t>Early identification of holders of potential Essential Patent Claims is encouraged</a:t>
            </a:r>
          </a:p>
        </p:txBody>
      </p:sp>
      <p:sp>
        <p:nvSpPr>
          <p:cNvPr id="8196" name="Text Box 1028"/>
          <p:cNvSpPr txBox="1">
            <a:spLocks noChangeArrowheads="1"/>
          </p:cNvSpPr>
          <p:nvPr/>
        </p:nvSpPr>
        <p:spPr bwMode="auto">
          <a:xfrm>
            <a:off x="152400" y="5867400"/>
            <a:ext cx="960438" cy="3698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3200">
                <a:solidFill>
                  <a:srgbClr val="000099"/>
                </a:solidFill>
                <a:latin typeface="Arial" charset="0"/>
                <a:ea typeface="ＭＳ Ｐゴシック" charset="0"/>
              </a:defRPr>
            </a:lvl1pPr>
            <a:lvl2pPr>
              <a:defRPr sz="2800">
                <a:solidFill>
                  <a:srgbClr val="000099"/>
                </a:solidFill>
                <a:latin typeface="Arial" charset="0"/>
                <a:ea typeface="ＭＳ Ｐゴシック" charset="0"/>
              </a:defRPr>
            </a:lvl2pPr>
            <a:lvl3pPr>
              <a:defRPr sz="2400">
                <a:solidFill>
                  <a:srgbClr val="000099"/>
                </a:solidFill>
                <a:latin typeface="Arial" charset="0"/>
                <a:ea typeface="ＭＳ Ｐゴシック" charset="0"/>
              </a:defRPr>
            </a:lvl3pPr>
            <a:lvl4pPr>
              <a:defRPr sz="2000">
                <a:solidFill>
                  <a:srgbClr val="000099"/>
                </a:solidFill>
                <a:latin typeface="Arial" charset="0"/>
                <a:ea typeface="ＭＳ Ｐゴシック" charset="0"/>
              </a:defRPr>
            </a:lvl4pPr>
            <a:lvl5pPr>
              <a:defRPr sz="2000">
                <a:solidFill>
                  <a:srgbClr val="000099"/>
                </a:solidFill>
                <a:latin typeface="Arial" charset="0"/>
                <a:ea typeface="ＭＳ Ｐゴシック" charset="0"/>
              </a:defRPr>
            </a:lvl5pPr>
            <a:lvl6pPr>
              <a:buFont typeface="Monotype Sorts" charset="0"/>
              <a:defRPr sz="2000">
                <a:solidFill>
                  <a:srgbClr val="000099"/>
                </a:solidFill>
                <a:latin typeface="Arial" charset="0"/>
                <a:ea typeface="ＭＳ Ｐゴシック" charset="0"/>
              </a:defRPr>
            </a:lvl6pPr>
            <a:lvl7pPr>
              <a:buFont typeface="Monotype Sorts" charset="0"/>
              <a:defRPr sz="2000">
                <a:solidFill>
                  <a:srgbClr val="000099"/>
                </a:solidFill>
                <a:latin typeface="Arial" charset="0"/>
                <a:ea typeface="ＭＳ Ｐゴシック" charset="0"/>
              </a:defRPr>
            </a:lvl7pPr>
            <a:lvl8pPr>
              <a:buFont typeface="Monotype Sorts" charset="0"/>
              <a:defRPr sz="2000">
                <a:solidFill>
                  <a:srgbClr val="000099"/>
                </a:solidFill>
                <a:latin typeface="Arial" charset="0"/>
                <a:ea typeface="ＭＳ Ｐゴシック" charset="0"/>
              </a:defRPr>
            </a:lvl8pPr>
            <a:lvl9pPr>
              <a:buFont typeface="Monotype Sorts" charset="0"/>
              <a:defRPr sz="2000">
                <a:solidFill>
                  <a:srgbClr val="000099"/>
                </a:solidFill>
                <a:latin typeface="Arial" charset="0"/>
                <a:ea typeface="ＭＳ Ｐゴシック" charset="0"/>
              </a:defRPr>
            </a:lvl9pPr>
          </a:lstStyle>
          <a:p>
            <a:pPr eaLnBrk="0" hangingPunct="0"/>
            <a:r>
              <a:rPr lang="en-US" sz="1800" b="1" u="sng" dirty="0">
                <a:solidFill>
                  <a:schemeClr val="tx1"/>
                </a:solidFill>
                <a:latin typeface="Times New Roman" charset="0"/>
              </a:rPr>
              <a:t>Slide #1</a:t>
            </a:r>
          </a:p>
        </p:txBody>
      </p:sp>
      <p:sp>
        <p:nvSpPr>
          <p:cNvPr id="2" name="Date Placeholder 1">
            <a:extLst>
              <a:ext uri="{FF2B5EF4-FFF2-40B4-BE49-F238E27FC236}">
                <a16:creationId xmlns:a16="http://schemas.microsoft.com/office/drawing/2014/main" id="{B8B18221-8834-D741-AB58-EDACA56F9D52}"/>
              </a:ext>
            </a:extLst>
          </p:cNvPr>
          <p:cNvSpPr>
            <a:spLocks noGrp="1"/>
          </p:cNvSpPr>
          <p:nvPr>
            <p:ph type="dt" sz="half" idx="10"/>
          </p:nvPr>
        </p:nvSpPr>
        <p:spPr/>
        <p:txBody>
          <a:bodyPr/>
          <a:lstStyle/>
          <a:p>
            <a:pPr>
              <a:defRPr/>
            </a:pPr>
            <a:r>
              <a:rPr lang="en-US"/>
              <a:t>&lt;July 2020&gt;</a:t>
            </a:r>
            <a:endParaRPr lang="en-US" dirty="0"/>
          </a:p>
        </p:txBody>
      </p:sp>
      <p:sp>
        <p:nvSpPr>
          <p:cNvPr id="3" name="Footer Placeholder 2">
            <a:extLst>
              <a:ext uri="{FF2B5EF4-FFF2-40B4-BE49-F238E27FC236}">
                <a16:creationId xmlns:a16="http://schemas.microsoft.com/office/drawing/2014/main" id="{7C0E736C-BC31-7845-A64F-63DBC91AE771}"/>
              </a:ext>
            </a:extLst>
          </p:cNvPr>
          <p:cNvSpPr>
            <a:spLocks noGrp="1"/>
          </p:cNvSpPr>
          <p:nvPr>
            <p:ph type="ftr" sz="quarter" idx="11"/>
          </p:nvPr>
        </p:nvSpPr>
        <p:spPr/>
        <p:txBody>
          <a:bodyPr/>
          <a:lstStyle/>
          <a:p>
            <a:pPr>
              <a:defRPr/>
            </a:pPr>
            <a:r>
              <a:rPr lang="en-US"/>
              <a:t>&lt;Pat Kinney&gt;, &lt;Kinney Consulting LLC&gt;</a:t>
            </a:r>
          </a:p>
        </p:txBody>
      </p:sp>
      <p:sp>
        <p:nvSpPr>
          <p:cNvPr id="4" name="Slide Number Placeholder 3">
            <a:extLst>
              <a:ext uri="{FF2B5EF4-FFF2-40B4-BE49-F238E27FC236}">
                <a16:creationId xmlns:a16="http://schemas.microsoft.com/office/drawing/2014/main" id="{8D71D5C1-92E9-FE45-8DDB-8EE0258D4D02}"/>
              </a:ext>
            </a:extLst>
          </p:cNvPr>
          <p:cNvSpPr>
            <a:spLocks noGrp="1"/>
          </p:cNvSpPr>
          <p:nvPr>
            <p:ph type="sldNum" sz="quarter" idx="12"/>
          </p:nvPr>
        </p:nvSpPr>
        <p:spPr/>
        <p:txBody>
          <a:bodyPr/>
          <a:lstStyle/>
          <a:p>
            <a:pPr>
              <a:defRPr/>
            </a:pPr>
            <a:r>
              <a:rPr lang="en-US"/>
              <a:t>Slide </a:t>
            </a:r>
            <a:fld id="{7415733E-E371-8944-98C6-8B637C4A033A}" type="slidenum">
              <a:rPr lang="en-US" smtClean="0"/>
              <a:pPr>
                <a:defRPr/>
              </a:pPr>
              <a:t>3</a:t>
            </a:fld>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152400" y="381000"/>
            <a:ext cx="7772400" cy="990600"/>
          </a:xfrm>
        </p:spPr>
        <p:txBody>
          <a:bodyPr/>
          <a:lstStyle/>
          <a:p>
            <a:r>
              <a:rPr lang="en-US" sz="3200" u="sng" dirty="0">
                <a:solidFill>
                  <a:schemeClr val="tx1"/>
                </a:solidFill>
                <a:latin typeface="Calibri" charset="0"/>
                <a:cs typeface="Calibri" charset="0"/>
              </a:rPr>
              <a:t>Ways to inform IEEE</a:t>
            </a:r>
            <a:endParaRPr lang="en-US" sz="3200" u="sng" dirty="0">
              <a:latin typeface="Arial" charset="0"/>
            </a:endParaRPr>
          </a:p>
        </p:txBody>
      </p:sp>
      <p:sp>
        <p:nvSpPr>
          <p:cNvPr id="9219" name="Rectangle 3"/>
          <p:cNvSpPr>
            <a:spLocks noGrp="1" noChangeArrowheads="1"/>
          </p:cNvSpPr>
          <p:nvPr>
            <p:ph type="body" idx="1"/>
          </p:nvPr>
        </p:nvSpPr>
        <p:spPr>
          <a:xfrm>
            <a:off x="228600" y="1295400"/>
            <a:ext cx="8610600" cy="3886200"/>
          </a:xfrm>
        </p:spPr>
        <p:txBody>
          <a:bodyPr/>
          <a:lstStyle/>
          <a:p>
            <a:pPr>
              <a:buSzPct val="150000"/>
              <a:buFont typeface="Arial" charset="0"/>
              <a:buChar char="•"/>
            </a:pPr>
            <a:r>
              <a:rPr lang="en-US" sz="2000" b="1" dirty="0">
                <a:solidFill>
                  <a:schemeClr val="tx1"/>
                </a:solidFill>
                <a:latin typeface="Calibri" charset="0"/>
                <a:cs typeface="Calibri" charset="0"/>
              </a:rPr>
              <a:t>Cause an LOA to be submitted to the IEEE-SA (</a:t>
            </a:r>
            <a:r>
              <a:rPr lang="en-US" sz="2000" b="1" dirty="0" err="1">
                <a:solidFill>
                  <a:schemeClr val="tx1"/>
                </a:solidFill>
                <a:latin typeface="Calibri" charset="0"/>
                <a:cs typeface="Calibri" charset="0"/>
              </a:rPr>
              <a:t>patcom@ieee.org</a:t>
            </a:r>
            <a:r>
              <a:rPr lang="en-US" sz="2000" b="1" dirty="0">
                <a:solidFill>
                  <a:schemeClr val="tx1"/>
                </a:solidFill>
                <a:latin typeface="Calibri" charset="0"/>
                <a:cs typeface="Calibri" charset="0"/>
              </a:rPr>
              <a:t>); or</a:t>
            </a:r>
          </a:p>
          <a:p>
            <a:pPr>
              <a:buSzPct val="150000"/>
              <a:buFont typeface="Monotype Sorts" charset="0"/>
              <a:buNone/>
            </a:pPr>
            <a:endParaRPr lang="en-US" sz="2000" b="1" dirty="0">
              <a:solidFill>
                <a:schemeClr val="tx1"/>
              </a:solidFill>
              <a:latin typeface="Calibri" charset="0"/>
              <a:cs typeface="Calibri" charset="0"/>
            </a:endParaRPr>
          </a:p>
          <a:p>
            <a:pPr>
              <a:buSzPct val="150000"/>
              <a:buFont typeface="Arial" charset="0"/>
              <a:buChar char="•"/>
            </a:pPr>
            <a:r>
              <a:rPr lang="en-US" sz="2000" b="1" dirty="0">
                <a:solidFill>
                  <a:schemeClr val="tx1"/>
                </a:solidFill>
                <a:latin typeface="Calibri" charset="0"/>
                <a:cs typeface="Calibri" charset="0"/>
              </a:rPr>
              <a:t>Provide the chair of this group with the identity of the holder(s) of any and all such claims as soon as possible; or</a:t>
            </a:r>
          </a:p>
          <a:p>
            <a:pPr>
              <a:buSzPct val="150000"/>
              <a:buFont typeface="Monotype Sorts" charset="0"/>
              <a:buNone/>
            </a:pPr>
            <a:endParaRPr lang="en-US" sz="2000" b="1" dirty="0">
              <a:solidFill>
                <a:schemeClr val="tx1"/>
              </a:solidFill>
              <a:latin typeface="Calibri" charset="0"/>
              <a:cs typeface="Calibri" charset="0"/>
            </a:endParaRPr>
          </a:p>
          <a:p>
            <a:pPr>
              <a:buSzPct val="150000"/>
              <a:buFont typeface="Arial" charset="0"/>
              <a:buChar char="•"/>
            </a:pPr>
            <a:r>
              <a:rPr lang="en-US" sz="2000" b="1" dirty="0">
                <a:solidFill>
                  <a:schemeClr val="tx1"/>
                </a:solidFill>
                <a:latin typeface="Calibri" charset="0"/>
                <a:cs typeface="Calibri" charset="0"/>
              </a:rPr>
              <a:t>Speak up now and respond to this Call for Potentially Essential Patents</a:t>
            </a:r>
          </a:p>
          <a:p>
            <a:pPr>
              <a:buFont typeface="Monotype Sorts" charset="0"/>
              <a:buNone/>
            </a:pPr>
            <a:r>
              <a:rPr lang="en-US" sz="2000" dirty="0">
                <a:solidFill>
                  <a:schemeClr val="tx1"/>
                </a:solidFill>
                <a:latin typeface="Calibri" charset="0"/>
                <a:cs typeface="Calibri"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sz="2000" dirty="0">
                <a:solidFill>
                  <a:schemeClr val="tx1"/>
                </a:solidFill>
                <a:latin typeface="Calibri" charset="0"/>
                <a:cs typeface="Calibri" charset="0"/>
              </a:rPr>
            </a:br>
            <a:endParaRPr lang="en-US" sz="2000" b="1" dirty="0">
              <a:solidFill>
                <a:schemeClr val="tx1"/>
              </a:solidFill>
              <a:latin typeface="Calibri" charset="0"/>
              <a:cs typeface="Calibri" charset="0"/>
            </a:endParaRPr>
          </a:p>
        </p:txBody>
      </p:sp>
      <p:sp>
        <p:nvSpPr>
          <p:cNvPr id="9220" name="Text Box 6"/>
          <p:cNvSpPr txBox="1">
            <a:spLocks noChangeArrowheads="1"/>
          </p:cNvSpPr>
          <p:nvPr/>
        </p:nvSpPr>
        <p:spPr bwMode="auto">
          <a:xfrm>
            <a:off x="152400" y="5867400"/>
            <a:ext cx="952500" cy="3667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3200">
                <a:solidFill>
                  <a:srgbClr val="000099"/>
                </a:solidFill>
                <a:latin typeface="Arial" charset="0"/>
                <a:ea typeface="ＭＳ Ｐゴシック" charset="0"/>
              </a:defRPr>
            </a:lvl1pPr>
            <a:lvl2pPr>
              <a:defRPr sz="2800">
                <a:solidFill>
                  <a:srgbClr val="000099"/>
                </a:solidFill>
                <a:latin typeface="Arial" charset="0"/>
                <a:ea typeface="ＭＳ Ｐゴシック" charset="0"/>
              </a:defRPr>
            </a:lvl2pPr>
            <a:lvl3pPr>
              <a:defRPr sz="2400">
                <a:solidFill>
                  <a:srgbClr val="000099"/>
                </a:solidFill>
                <a:latin typeface="Arial" charset="0"/>
                <a:ea typeface="ＭＳ Ｐゴシック" charset="0"/>
              </a:defRPr>
            </a:lvl3pPr>
            <a:lvl4pPr>
              <a:defRPr sz="2000">
                <a:solidFill>
                  <a:srgbClr val="000099"/>
                </a:solidFill>
                <a:latin typeface="Arial" charset="0"/>
                <a:ea typeface="ＭＳ Ｐゴシック" charset="0"/>
              </a:defRPr>
            </a:lvl4pPr>
            <a:lvl5pPr>
              <a:defRPr sz="2000">
                <a:solidFill>
                  <a:srgbClr val="000099"/>
                </a:solidFill>
                <a:latin typeface="Arial" charset="0"/>
                <a:ea typeface="ＭＳ Ｐゴシック" charset="0"/>
              </a:defRPr>
            </a:lvl5pPr>
            <a:lvl6pPr>
              <a:buFont typeface="Monotype Sorts" charset="0"/>
              <a:defRPr sz="2000">
                <a:solidFill>
                  <a:srgbClr val="000099"/>
                </a:solidFill>
                <a:latin typeface="Arial" charset="0"/>
                <a:ea typeface="ＭＳ Ｐゴシック" charset="0"/>
              </a:defRPr>
            </a:lvl6pPr>
            <a:lvl7pPr>
              <a:buFont typeface="Monotype Sorts" charset="0"/>
              <a:defRPr sz="2000">
                <a:solidFill>
                  <a:srgbClr val="000099"/>
                </a:solidFill>
                <a:latin typeface="Arial" charset="0"/>
                <a:ea typeface="ＭＳ Ｐゴシック" charset="0"/>
              </a:defRPr>
            </a:lvl7pPr>
            <a:lvl8pPr>
              <a:buFont typeface="Monotype Sorts" charset="0"/>
              <a:defRPr sz="2000">
                <a:solidFill>
                  <a:srgbClr val="000099"/>
                </a:solidFill>
                <a:latin typeface="Arial" charset="0"/>
                <a:ea typeface="ＭＳ Ｐゴシック" charset="0"/>
              </a:defRPr>
            </a:lvl8pPr>
            <a:lvl9pPr>
              <a:buFont typeface="Monotype Sorts" charset="0"/>
              <a:defRPr sz="2000">
                <a:solidFill>
                  <a:srgbClr val="000099"/>
                </a:solidFill>
                <a:latin typeface="Arial" charset="0"/>
                <a:ea typeface="ＭＳ Ｐゴシック" charset="0"/>
              </a:defRPr>
            </a:lvl9pPr>
          </a:lstStyle>
          <a:p>
            <a:pPr eaLnBrk="0" hangingPunct="0"/>
            <a:r>
              <a:rPr lang="en-US" sz="1800" b="1" u="sng" dirty="0">
                <a:solidFill>
                  <a:schemeClr val="tx1"/>
                </a:solidFill>
                <a:latin typeface="Times New Roman" charset="0"/>
              </a:rPr>
              <a:t>Slide #2</a:t>
            </a:r>
            <a:endParaRPr lang="en-US" sz="2400" dirty="0">
              <a:solidFill>
                <a:schemeClr val="tx1"/>
              </a:solidFill>
              <a:latin typeface="Times New Roman" charset="0"/>
            </a:endParaRPr>
          </a:p>
        </p:txBody>
      </p:sp>
      <p:sp>
        <p:nvSpPr>
          <p:cNvPr id="2" name="Date Placeholder 1">
            <a:extLst>
              <a:ext uri="{FF2B5EF4-FFF2-40B4-BE49-F238E27FC236}">
                <a16:creationId xmlns:a16="http://schemas.microsoft.com/office/drawing/2014/main" id="{014BA362-610B-0E40-AFE2-54EE34F03E35}"/>
              </a:ext>
            </a:extLst>
          </p:cNvPr>
          <p:cNvSpPr>
            <a:spLocks noGrp="1"/>
          </p:cNvSpPr>
          <p:nvPr>
            <p:ph type="dt" sz="half" idx="10"/>
          </p:nvPr>
        </p:nvSpPr>
        <p:spPr/>
        <p:txBody>
          <a:bodyPr/>
          <a:lstStyle/>
          <a:p>
            <a:pPr>
              <a:defRPr/>
            </a:pPr>
            <a:r>
              <a:rPr lang="en-US"/>
              <a:t>&lt;July 2020&gt;</a:t>
            </a:r>
            <a:endParaRPr lang="en-US" dirty="0"/>
          </a:p>
        </p:txBody>
      </p:sp>
      <p:sp>
        <p:nvSpPr>
          <p:cNvPr id="3" name="Footer Placeholder 2">
            <a:extLst>
              <a:ext uri="{FF2B5EF4-FFF2-40B4-BE49-F238E27FC236}">
                <a16:creationId xmlns:a16="http://schemas.microsoft.com/office/drawing/2014/main" id="{8402A8CE-B4CC-5D4D-AC98-0CEA8A30E21B}"/>
              </a:ext>
            </a:extLst>
          </p:cNvPr>
          <p:cNvSpPr>
            <a:spLocks noGrp="1"/>
          </p:cNvSpPr>
          <p:nvPr>
            <p:ph type="ftr" sz="quarter" idx="11"/>
          </p:nvPr>
        </p:nvSpPr>
        <p:spPr/>
        <p:txBody>
          <a:bodyPr/>
          <a:lstStyle/>
          <a:p>
            <a:pPr>
              <a:defRPr/>
            </a:pPr>
            <a:r>
              <a:rPr lang="en-US"/>
              <a:t>&lt;Pat Kinney&gt;, &lt;Kinney Consulting LLC&gt;</a:t>
            </a:r>
          </a:p>
        </p:txBody>
      </p:sp>
      <p:sp>
        <p:nvSpPr>
          <p:cNvPr id="4" name="Slide Number Placeholder 3">
            <a:extLst>
              <a:ext uri="{FF2B5EF4-FFF2-40B4-BE49-F238E27FC236}">
                <a16:creationId xmlns:a16="http://schemas.microsoft.com/office/drawing/2014/main" id="{D11AF16B-76EB-2D4B-901E-832F1771F8DF}"/>
              </a:ext>
            </a:extLst>
          </p:cNvPr>
          <p:cNvSpPr>
            <a:spLocks noGrp="1"/>
          </p:cNvSpPr>
          <p:nvPr>
            <p:ph type="sldNum" sz="quarter" idx="12"/>
          </p:nvPr>
        </p:nvSpPr>
        <p:spPr/>
        <p:txBody>
          <a:bodyPr/>
          <a:lstStyle/>
          <a:p>
            <a:pPr>
              <a:defRPr/>
            </a:pPr>
            <a:r>
              <a:rPr lang="en-US"/>
              <a:t>Slide </a:t>
            </a:r>
            <a:fld id="{7415733E-E371-8944-98C6-8B637C4A033A}" type="slidenum">
              <a:rPr lang="en-US" smtClean="0"/>
              <a:pPr>
                <a:defRPr/>
              </a:pPr>
              <a:t>4</a:t>
            </a:fld>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228600" y="26988"/>
            <a:ext cx="8686800" cy="1143000"/>
          </a:xfrm>
        </p:spPr>
        <p:txBody>
          <a:bodyPr/>
          <a:lstStyle/>
          <a:p>
            <a:r>
              <a:rPr lang="en-US" sz="3200" u="sng">
                <a:solidFill>
                  <a:schemeClr val="tx1"/>
                </a:solidFill>
                <a:latin typeface="Calibri" charset="0"/>
                <a:cs typeface="Calibri" charset="0"/>
              </a:rPr>
              <a:t>Other guidelines for IEEE WG meetings</a:t>
            </a:r>
            <a:endParaRPr lang="en-US" sz="3200">
              <a:latin typeface="Arial" charset="0"/>
            </a:endParaRPr>
          </a:p>
        </p:txBody>
      </p:sp>
      <p:sp>
        <p:nvSpPr>
          <p:cNvPr id="10243" name="Rectangle 1027"/>
          <p:cNvSpPr>
            <a:spLocks noGrp="1" noChangeArrowheads="1"/>
          </p:cNvSpPr>
          <p:nvPr>
            <p:ph type="body" idx="1"/>
          </p:nvPr>
        </p:nvSpPr>
        <p:spPr>
          <a:xfrm>
            <a:off x="685800" y="1143000"/>
            <a:ext cx="7772400" cy="4114800"/>
          </a:xfrm>
        </p:spPr>
        <p:txBody>
          <a:bodyPr/>
          <a:lstStyle/>
          <a:p>
            <a:pPr>
              <a:lnSpc>
                <a:spcPct val="80000"/>
              </a:lnSpc>
              <a:spcAft>
                <a:spcPct val="40000"/>
              </a:spcAft>
              <a:buSzPct val="150000"/>
              <a:buFont typeface="Arial" charset="0"/>
              <a:buChar char="•"/>
            </a:pPr>
            <a:r>
              <a:rPr lang="en-US" sz="2000" b="1">
                <a:solidFill>
                  <a:schemeClr val="tx1"/>
                </a:solidFill>
                <a:latin typeface="Calibri" charset="0"/>
                <a:cs typeface="Calibri" charset="0"/>
              </a:rPr>
              <a:t>All IEEE-SA standards meetings shall be conducted in compliance with all applicable laws, including antitrust and competition laws. </a:t>
            </a:r>
          </a:p>
          <a:p>
            <a:pPr lvl="1">
              <a:lnSpc>
                <a:spcPct val="80000"/>
              </a:lnSpc>
              <a:spcAft>
                <a:spcPct val="40000"/>
              </a:spcAft>
              <a:buSzPct val="150000"/>
              <a:buFont typeface="Arial" charset="0"/>
              <a:buChar char="•"/>
            </a:pPr>
            <a:r>
              <a:rPr lang="en-US" sz="1800" b="1">
                <a:solidFill>
                  <a:schemeClr val="tx1"/>
                </a:solidFill>
                <a:latin typeface="Calibri" charset="0"/>
                <a:cs typeface="Calibri" charset="0"/>
              </a:rPr>
              <a:t>Don’t discuss the interpretation, validity, or essentiality of patents/patent claims. </a:t>
            </a:r>
          </a:p>
          <a:p>
            <a:pPr lvl="1">
              <a:lnSpc>
                <a:spcPct val="80000"/>
              </a:lnSpc>
              <a:spcAft>
                <a:spcPct val="40000"/>
              </a:spcAft>
              <a:buSzPct val="150000"/>
              <a:buFont typeface="Arial" charset="0"/>
              <a:buChar char="•"/>
            </a:pPr>
            <a:r>
              <a:rPr lang="en-US" sz="1800" b="1">
                <a:solidFill>
                  <a:schemeClr val="tx1"/>
                </a:solidFill>
                <a:latin typeface="Calibri" charset="0"/>
                <a:cs typeface="Calibri" charset="0"/>
              </a:rPr>
              <a:t>Don’t discuss specific license rates, terms, or conditions.</a:t>
            </a:r>
          </a:p>
          <a:p>
            <a:pPr lvl="2">
              <a:lnSpc>
                <a:spcPct val="80000"/>
              </a:lnSpc>
              <a:spcAft>
                <a:spcPct val="40000"/>
              </a:spcAft>
              <a:buSzPct val="150000"/>
              <a:buFont typeface="Arial" charset="0"/>
              <a:buChar char="•"/>
            </a:pPr>
            <a:r>
              <a:rPr lang="en-US" sz="1600">
                <a:solidFill>
                  <a:schemeClr val="tx1"/>
                </a:solidFill>
                <a:latin typeface="Calibri" charset="0"/>
                <a:cs typeface="Calibri"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charset="0"/>
              <a:buChar char="•"/>
            </a:pPr>
            <a:r>
              <a:rPr lang="en-GB" sz="1600" b="1">
                <a:solidFill>
                  <a:schemeClr val="tx1"/>
                </a:solidFill>
                <a:latin typeface="Calibri" charset="0"/>
                <a:cs typeface="Calibri" charset="0"/>
              </a:rPr>
              <a:t>Technical considerations remain the primary focus</a:t>
            </a:r>
            <a:endParaRPr lang="en-US" sz="1600" b="1">
              <a:solidFill>
                <a:schemeClr val="tx1"/>
              </a:solidFill>
              <a:latin typeface="Calibri" charset="0"/>
              <a:cs typeface="Calibri" charset="0"/>
            </a:endParaRPr>
          </a:p>
          <a:p>
            <a:pPr lvl="1">
              <a:lnSpc>
                <a:spcPct val="80000"/>
              </a:lnSpc>
              <a:spcAft>
                <a:spcPct val="40000"/>
              </a:spcAft>
              <a:buSzPct val="150000"/>
              <a:buFont typeface="Arial" charset="0"/>
              <a:buChar char="•"/>
            </a:pPr>
            <a:r>
              <a:rPr lang="en-US" sz="1800" b="1">
                <a:solidFill>
                  <a:schemeClr val="tx1"/>
                </a:solidFill>
                <a:latin typeface="Calibri" charset="0"/>
                <a:cs typeface="Calibri" charset="0"/>
              </a:rPr>
              <a:t>Don’t discuss or engage in the fixing of product prices, allocation of customers, or division of sales markets.</a:t>
            </a:r>
          </a:p>
          <a:p>
            <a:pPr lvl="1">
              <a:lnSpc>
                <a:spcPct val="80000"/>
              </a:lnSpc>
              <a:spcAft>
                <a:spcPct val="40000"/>
              </a:spcAft>
              <a:buSzPct val="150000"/>
              <a:buFont typeface="Arial" charset="0"/>
              <a:buChar char="•"/>
            </a:pPr>
            <a:r>
              <a:rPr lang="en-US" sz="1800" b="1">
                <a:solidFill>
                  <a:schemeClr val="tx1"/>
                </a:solidFill>
                <a:latin typeface="Calibri" charset="0"/>
                <a:cs typeface="Calibri" charset="0"/>
              </a:rPr>
              <a:t>Don’t discuss the status or substance of ongoing or threatened litigation.</a:t>
            </a:r>
          </a:p>
          <a:p>
            <a:pPr lvl="1">
              <a:lnSpc>
                <a:spcPct val="80000"/>
              </a:lnSpc>
              <a:spcAft>
                <a:spcPct val="40000"/>
              </a:spcAft>
              <a:buSzPct val="150000"/>
              <a:buFont typeface="Arial" charset="0"/>
              <a:buChar char="•"/>
            </a:pPr>
            <a:r>
              <a:rPr lang="en-US" sz="1800" b="1">
                <a:solidFill>
                  <a:schemeClr val="tx1"/>
                </a:solidFill>
                <a:latin typeface="Calibri" charset="0"/>
                <a:cs typeface="Calibri" charset="0"/>
              </a:rPr>
              <a:t>Don’t be silent if inappropriate topics are discussed … do formally object.</a:t>
            </a:r>
          </a:p>
          <a:p>
            <a:pPr algn="ctr">
              <a:lnSpc>
                <a:spcPct val="80000"/>
              </a:lnSpc>
              <a:buFont typeface="Monotype Sorts" charset="0"/>
              <a:buNone/>
            </a:pPr>
            <a:r>
              <a:rPr lang="en-US" sz="1000" b="1">
                <a:solidFill>
                  <a:schemeClr val="tx1"/>
                </a:solidFill>
                <a:latin typeface="Calibri" charset="0"/>
                <a:cs typeface="Calibri" charset="0"/>
              </a:rPr>
              <a:t>---------------------------------------------------------------   </a:t>
            </a:r>
            <a:endParaRPr lang="en-US" sz="1400" b="1">
              <a:solidFill>
                <a:schemeClr val="tx1"/>
              </a:solidFill>
              <a:latin typeface="Calibri" charset="0"/>
              <a:cs typeface="Calibri" charset="0"/>
            </a:endParaRPr>
          </a:p>
          <a:p>
            <a:pPr algn="ctr">
              <a:lnSpc>
                <a:spcPct val="80000"/>
              </a:lnSpc>
              <a:buFont typeface="Monotype Sorts" charset="0"/>
              <a:buNone/>
            </a:pPr>
            <a:r>
              <a:rPr lang="en-US" sz="1400" b="1">
                <a:solidFill>
                  <a:schemeClr val="tx1"/>
                </a:solidFill>
                <a:latin typeface="Calibri" charset="0"/>
                <a:cs typeface="Calibri" charset="0"/>
              </a:rPr>
              <a:t>For more details, see </a:t>
            </a:r>
            <a:r>
              <a:rPr lang="en-US" sz="1400" b="1" i="1">
                <a:solidFill>
                  <a:schemeClr val="tx1"/>
                </a:solidFill>
                <a:latin typeface="Calibri" charset="0"/>
                <a:cs typeface="Calibri" charset="0"/>
              </a:rPr>
              <a:t>IEEE-SA Standards Board Operations Manual</a:t>
            </a:r>
            <a:r>
              <a:rPr lang="en-US" sz="1400" b="1">
                <a:solidFill>
                  <a:schemeClr val="tx1"/>
                </a:solidFill>
                <a:latin typeface="Calibri" charset="0"/>
                <a:cs typeface="Calibri" charset="0"/>
              </a:rPr>
              <a:t>, clause 5.3.10 and </a:t>
            </a:r>
            <a:br>
              <a:rPr lang="en-US" sz="1400" b="1">
                <a:solidFill>
                  <a:schemeClr val="tx1"/>
                </a:solidFill>
                <a:latin typeface="Calibri" charset="0"/>
                <a:cs typeface="Calibri" charset="0"/>
              </a:rPr>
            </a:br>
            <a:r>
              <a:rPr lang="en-US" sz="1400" b="1" i="1">
                <a:solidFill>
                  <a:schemeClr val="tx1"/>
                </a:solidFill>
                <a:latin typeface="Calibri" charset="0"/>
                <a:cs typeface="Calibri" charset="0"/>
              </a:rPr>
              <a:t>Antitrust and Competition Policy: What You Need to Know </a:t>
            </a:r>
            <a:r>
              <a:rPr lang="en-US" sz="1400" b="1">
                <a:solidFill>
                  <a:schemeClr val="tx1"/>
                </a:solidFill>
                <a:latin typeface="Calibri" charset="0"/>
                <a:cs typeface="Calibri" charset="0"/>
              </a:rPr>
              <a:t>at http://standards.ieee.org/develop/policies/antitrust.pdf</a:t>
            </a:r>
          </a:p>
        </p:txBody>
      </p:sp>
      <p:sp>
        <p:nvSpPr>
          <p:cNvPr id="10244" name="Text Box 1028"/>
          <p:cNvSpPr txBox="1">
            <a:spLocks noChangeArrowheads="1"/>
          </p:cNvSpPr>
          <p:nvPr/>
        </p:nvSpPr>
        <p:spPr bwMode="auto">
          <a:xfrm>
            <a:off x="76200" y="6019800"/>
            <a:ext cx="960438" cy="3698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3200">
                <a:solidFill>
                  <a:srgbClr val="000099"/>
                </a:solidFill>
                <a:latin typeface="Arial" charset="0"/>
                <a:ea typeface="ＭＳ Ｐゴシック" charset="0"/>
              </a:defRPr>
            </a:lvl1pPr>
            <a:lvl2pPr>
              <a:defRPr sz="2800">
                <a:solidFill>
                  <a:srgbClr val="000099"/>
                </a:solidFill>
                <a:latin typeface="Arial" charset="0"/>
                <a:ea typeface="ＭＳ Ｐゴシック" charset="0"/>
              </a:defRPr>
            </a:lvl2pPr>
            <a:lvl3pPr>
              <a:defRPr sz="2400">
                <a:solidFill>
                  <a:srgbClr val="000099"/>
                </a:solidFill>
                <a:latin typeface="Arial" charset="0"/>
                <a:ea typeface="ＭＳ Ｐゴシック" charset="0"/>
              </a:defRPr>
            </a:lvl3pPr>
            <a:lvl4pPr>
              <a:defRPr sz="2000">
                <a:solidFill>
                  <a:srgbClr val="000099"/>
                </a:solidFill>
                <a:latin typeface="Arial" charset="0"/>
                <a:ea typeface="ＭＳ Ｐゴシック" charset="0"/>
              </a:defRPr>
            </a:lvl4pPr>
            <a:lvl5pPr>
              <a:defRPr sz="2000">
                <a:solidFill>
                  <a:srgbClr val="000099"/>
                </a:solidFill>
                <a:latin typeface="Arial" charset="0"/>
                <a:ea typeface="ＭＳ Ｐゴシック" charset="0"/>
              </a:defRPr>
            </a:lvl5pPr>
            <a:lvl6pPr>
              <a:buFont typeface="Monotype Sorts" charset="0"/>
              <a:defRPr sz="2000">
                <a:solidFill>
                  <a:srgbClr val="000099"/>
                </a:solidFill>
                <a:latin typeface="Arial" charset="0"/>
                <a:ea typeface="ＭＳ Ｐゴシック" charset="0"/>
              </a:defRPr>
            </a:lvl6pPr>
            <a:lvl7pPr>
              <a:buFont typeface="Monotype Sorts" charset="0"/>
              <a:defRPr sz="2000">
                <a:solidFill>
                  <a:srgbClr val="000099"/>
                </a:solidFill>
                <a:latin typeface="Arial" charset="0"/>
                <a:ea typeface="ＭＳ Ｐゴシック" charset="0"/>
              </a:defRPr>
            </a:lvl7pPr>
            <a:lvl8pPr>
              <a:buFont typeface="Monotype Sorts" charset="0"/>
              <a:defRPr sz="2000">
                <a:solidFill>
                  <a:srgbClr val="000099"/>
                </a:solidFill>
                <a:latin typeface="Arial" charset="0"/>
                <a:ea typeface="ＭＳ Ｐゴシック" charset="0"/>
              </a:defRPr>
            </a:lvl8pPr>
            <a:lvl9pPr>
              <a:buFont typeface="Monotype Sorts" charset="0"/>
              <a:defRPr sz="2000">
                <a:solidFill>
                  <a:srgbClr val="000099"/>
                </a:solidFill>
                <a:latin typeface="Arial" charset="0"/>
                <a:ea typeface="ＭＳ Ｐゴシック" charset="0"/>
              </a:defRPr>
            </a:lvl9pPr>
          </a:lstStyle>
          <a:p>
            <a:pPr eaLnBrk="0" hangingPunct="0"/>
            <a:r>
              <a:rPr lang="en-US" sz="1800" b="1" u="sng" dirty="0">
                <a:solidFill>
                  <a:schemeClr val="tx1"/>
                </a:solidFill>
                <a:latin typeface="Times New Roman" charset="0"/>
              </a:rPr>
              <a:t>Slide #3</a:t>
            </a:r>
          </a:p>
        </p:txBody>
      </p:sp>
      <p:sp>
        <p:nvSpPr>
          <p:cNvPr id="2" name="Date Placeholder 1">
            <a:extLst>
              <a:ext uri="{FF2B5EF4-FFF2-40B4-BE49-F238E27FC236}">
                <a16:creationId xmlns:a16="http://schemas.microsoft.com/office/drawing/2014/main" id="{1A813C81-3207-994E-9996-7F7338F63514}"/>
              </a:ext>
            </a:extLst>
          </p:cNvPr>
          <p:cNvSpPr>
            <a:spLocks noGrp="1"/>
          </p:cNvSpPr>
          <p:nvPr>
            <p:ph type="dt" sz="half" idx="10"/>
          </p:nvPr>
        </p:nvSpPr>
        <p:spPr/>
        <p:txBody>
          <a:bodyPr/>
          <a:lstStyle/>
          <a:p>
            <a:pPr>
              <a:defRPr/>
            </a:pPr>
            <a:r>
              <a:rPr lang="en-US"/>
              <a:t>&lt;July 2020&gt;</a:t>
            </a:r>
            <a:endParaRPr lang="en-US" dirty="0"/>
          </a:p>
        </p:txBody>
      </p:sp>
      <p:sp>
        <p:nvSpPr>
          <p:cNvPr id="3" name="Footer Placeholder 2">
            <a:extLst>
              <a:ext uri="{FF2B5EF4-FFF2-40B4-BE49-F238E27FC236}">
                <a16:creationId xmlns:a16="http://schemas.microsoft.com/office/drawing/2014/main" id="{17A9F199-F8FC-C24E-A2F6-808F6ED70B13}"/>
              </a:ext>
            </a:extLst>
          </p:cNvPr>
          <p:cNvSpPr>
            <a:spLocks noGrp="1"/>
          </p:cNvSpPr>
          <p:nvPr>
            <p:ph type="ftr" sz="quarter" idx="11"/>
          </p:nvPr>
        </p:nvSpPr>
        <p:spPr/>
        <p:txBody>
          <a:bodyPr/>
          <a:lstStyle/>
          <a:p>
            <a:pPr>
              <a:defRPr/>
            </a:pPr>
            <a:r>
              <a:rPr lang="en-US"/>
              <a:t>&lt;Pat Kinney&gt;, &lt;Kinney Consulting LLC&gt;</a:t>
            </a:r>
          </a:p>
        </p:txBody>
      </p:sp>
      <p:sp>
        <p:nvSpPr>
          <p:cNvPr id="4" name="Slide Number Placeholder 3">
            <a:extLst>
              <a:ext uri="{FF2B5EF4-FFF2-40B4-BE49-F238E27FC236}">
                <a16:creationId xmlns:a16="http://schemas.microsoft.com/office/drawing/2014/main" id="{3D86E391-0C3F-C649-BF7E-958989737827}"/>
              </a:ext>
            </a:extLst>
          </p:cNvPr>
          <p:cNvSpPr>
            <a:spLocks noGrp="1"/>
          </p:cNvSpPr>
          <p:nvPr>
            <p:ph type="sldNum" sz="quarter" idx="12"/>
          </p:nvPr>
        </p:nvSpPr>
        <p:spPr/>
        <p:txBody>
          <a:bodyPr/>
          <a:lstStyle/>
          <a:p>
            <a:pPr>
              <a:defRPr/>
            </a:pPr>
            <a:r>
              <a:rPr lang="en-US"/>
              <a:t>Slide </a:t>
            </a:r>
            <a:fld id="{7415733E-E371-8944-98C6-8B637C4A033A}" type="slidenum">
              <a:rPr lang="en-US" smtClean="0"/>
              <a:pPr>
                <a:defRPr/>
              </a:pPr>
              <a:t>5</a:t>
            </a:fld>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381000" y="304800"/>
            <a:ext cx="8458200" cy="609600"/>
          </a:xfrm>
        </p:spPr>
        <p:txBody>
          <a:bodyPr/>
          <a:lstStyle/>
          <a:p>
            <a:r>
              <a:rPr lang="en-GB" sz="3200" u="sng">
                <a:solidFill>
                  <a:schemeClr val="tx1"/>
                </a:solidFill>
                <a:latin typeface="Calibri" charset="0"/>
                <a:cs typeface="Calibri" charset="0"/>
              </a:rPr>
              <a:t>Patent-related information</a:t>
            </a:r>
            <a:endParaRPr lang="en-US" sz="3200" u="sng">
              <a:latin typeface="Arial" charset="0"/>
            </a:endParaRPr>
          </a:p>
        </p:txBody>
      </p:sp>
      <p:sp>
        <p:nvSpPr>
          <p:cNvPr id="1126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ctr"/>
          <a:lstStyle/>
          <a:p>
            <a:pPr algn="ctr" eaLnBrk="0" hangingPunct="0"/>
            <a:endParaRPr lang="en-GB" b="1" u="sng">
              <a:solidFill>
                <a:srgbClr val="000099"/>
              </a:solidFill>
              <a:latin typeface="Helvetica" charset="0"/>
            </a:endParaRPr>
          </a:p>
        </p:txBody>
      </p:sp>
      <p:sp>
        <p:nvSpPr>
          <p:cNvPr id="11268" name="Rectangle 4"/>
          <p:cNvSpPr>
            <a:spLocks noChangeArrowheads="1"/>
          </p:cNvSpPr>
          <p:nvPr/>
        </p:nvSpPr>
        <p:spPr bwMode="auto">
          <a:xfrm>
            <a:off x="304800" y="1066800"/>
            <a:ext cx="8229600" cy="51816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marL="230188" indent="-230188" eaLnBrk="0" hangingPunct="0">
              <a:lnSpc>
                <a:spcPct val="80000"/>
              </a:lnSpc>
              <a:spcBef>
                <a:spcPct val="20000"/>
              </a:spcBef>
              <a:buClr>
                <a:srgbClr val="CC3300"/>
              </a:buClr>
              <a:buSzPct val="50000"/>
              <a:buFont typeface="Monotype Sorts" charset="0"/>
              <a:buChar char="l"/>
            </a:pPr>
            <a:endParaRPr lang="en-US" sz="700" u="sng">
              <a:solidFill>
                <a:srgbClr val="FF0000"/>
              </a:solidFill>
              <a:latin typeface="Arial" charset="0"/>
            </a:endParaRPr>
          </a:p>
          <a:p>
            <a:pPr marL="630238" lvl="1" indent="-285750" eaLnBrk="0" hangingPunct="0">
              <a:lnSpc>
                <a:spcPct val="90000"/>
              </a:lnSpc>
              <a:buClr>
                <a:srgbClr val="CC3300"/>
              </a:buClr>
              <a:buSzPct val="50000"/>
              <a:buFont typeface="Monotype Sorts" charset="0"/>
              <a:buNone/>
            </a:pPr>
            <a:r>
              <a:rPr lang="en-US" sz="2000" b="1">
                <a:latin typeface="Calibri" charset="0"/>
                <a:cs typeface="Calibri" charset="0"/>
              </a:rPr>
              <a:t>	The patent policy and the procedures used to execute that policy are documented in the:</a:t>
            </a:r>
          </a:p>
          <a:p>
            <a:pPr marL="1143000" lvl="2" indent="-228600" eaLnBrk="0" hangingPunct="0">
              <a:lnSpc>
                <a:spcPct val="90000"/>
              </a:lnSpc>
              <a:spcBef>
                <a:spcPct val="20000"/>
              </a:spcBef>
              <a:buClr>
                <a:srgbClr val="CC3300"/>
              </a:buClr>
              <a:buSzPct val="150000"/>
              <a:buFont typeface="Arial" charset="0"/>
              <a:buChar char="•"/>
            </a:pPr>
            <a:r>
              <a:rPr lang="en-US" sz="2000" b="1" i="1">
                <a:latin typeface="Calibri" charset="0"/>
                <a:cs typeface="Calibri" charset="0"/>
              </a:rPr>
              <a:t>IEEE-SA Standards Board Bylaws</a:t>
            </a:r>
            <a:r>
              <a:rPr lang="en-US" sz="2000" b="1">
                <a:latin typeface="Calibri" charset="0"/>
                <a:cs typeface="Calibri" charset="0"/>
              </a:rPr>
              <a:t> </a:t>
            </a:r>
            <a:r>
              <a:rPr lang="en-US" sz="1600" b="1">
                <a:latin typeface="Calibri" charset="0"/>
                <a:cs typeface="Calibri" charset="0"/>
              </a:rPr>
              <a:t>(http://standards.ieee.org/develop/policies/bylaws/sect6-7.html#6) </a:t>
            </a:r>
          </a:p>
          <a:p>
            <a:pPr marL="1143000" lvl="2" indent="-228600" eaLnBrk="0" hangingPunct="0">
              <a:lnSpc>
                <a:spcPct val="90000"/>
              </a:lnSpc>
              <a:spcBef>
                <a:spcPct val="20000"/>
              </a:spcBef>
              <a:buClr>
                <a:srgbClr val="CC3300"/>
              </a:buClr>
              <a:buSzPct val="150000"/>
              <a:buFont typeface="Arial" charset="0"/>
              <a:buChar char="•"/>
            </a:pPr>
            <a:r>
              <a:rPr lang="en-US" sz="2000" b="1" i="1">
                <a:latin typeface="Calibri" charset="0"/>
                <a:cs typeface="Calibri" charset="0"/>
              </a:rPr>
              <a:t>IEEE-SA Standards Board Operations Manual</a:t>
            </a:r>
            <a:r>
              <a:rPr lang="en-US" sz="2000" b="1">
                <a:latin typeface="Calibri" charset="0"/>
                <a:cs typeface="Calibri" charset="0"/>
              </a:rPr>
              <a:t> </a:t>
            </a:r>
            <a:r>
              <a:rPr lang="en-US" sz="1600" b="1">
                <a:latin typeface="Calibri" charset="0"/>
                <a:cs typeface="Calibri" charset="0"/>
              </a:rPr>
              <a:t>(http://standards.ieee.org/develop/policies/opman/sect6.html#6.3)</a:t>
            </a:r>
          </a:p>
          <a:p>
            <a:pPr marL="630238" lvl="1" indent="-285750" eaLnBrk="0" hangingPunct="0">
              <a:lnSpc>
                <a:spcPct val="90000"/>
              </a:lnSpc>
              <a:spcBef>
                <a:spcPct val="20000"/>
              </a:spcBef>
              <a:buClr>
                <a:srgbClr val="CC3300"/>
              </a:buClr>
              <a:buSzPct val="50000"/>
              <a:buFont typeface="Monotype Sorts" charset="0"/>
              <a:buNone/>
            </a:pPr>
            <a:endParaRPr lang="en-US" sz="2000">
              <a:solidFill>
                <a:srgbClr val="000099"/>
              </a:solidFill>
              <a:latin typeface="Arial" charset="0"/>
            </a:endParaRPr>
          </a:p>
          <a:p>
            <a:pPr marL="630238" lvl="1" indent="-285750" eaLnBrk="0" hangingPunct="0">
              <a:lnSpc>
                <a:spcPct val="90000"/>
              </a:lnSpc>
              <a:buClr>
                <a:srgbClr val="CC3300"/>
              </a:buClr>
              <a:buSzPct val="50000"/>
              <a:buFont typeface="Monotype Sorts" charset="0"/>
              <a:buNone/>
            </a:pPr>
            <a:r>
              <a:rPr lang="en-US" sz="2000" b="1">
                <a:latin typeface="Calibri" charset="0"/>
                <a:cs typeface="Calibri" charset="0"/>
              </a:rPr>
              <a:t>	Material about the patent policy is available at </a:t>
            </a:r>
          </a:p>
          <a:p>
            <a:pPr marL="630238" lvl="1" indent="-285750" eaLnBrk="0" hangingPunct="0">
              <a:lnSpc>
                <a:spcPct val="90000"/>
              </a:lnSpc>
              <a:buClr>
                <a:srgbClr val="CC3300"/>
              </a:buClr>
              <a:buSzPct val="50000"/>
              <a:buFont typeface="Monotype Sorts" charset="0"/>
              <a:buNone/>
            </a:pPr>
            <a:r>
              <a:rPr lang="en-US" sz="2000" b="1">
                <a:latin typeface="Calibri" charset="0"/>
                <a:cs typeface="Calibri" charset="0"/>
              </a:rPr>
              <a:t>	</a:t>
            </a:r>
            <a:r>
              <a:rPr lang="en-US" sz="2000" b="1" i="1">
                <a:latin typeface="Calibri" charset="0"/>
                <a:cs typeface="Calibri" charset="0"/>
              </a:rPr>
              <a:t>http://standards.ieee.org/about/sasb/patcom/materials.html</a:t>
            </a:r>
          </a:p>
          <a:p>
            <a:pPr marL="630238" lvl="1" indent="-285750" eaLnBrk="0" hangingPunct="0">
              <a:lnSpc>
                <a:spcPct val="90000"/>
              </a:lnSpc>
              <a:buClr>
                <a:srgbClr val="CC3300"/>
              </a:buClr>
              <a:buSzPct val="50000"/>
              <a:buFont typeface="Monotype Sorts" charset="0"/>
              <a:buNone/>
            </a:pPr>
            <a:endParaRPr lang="en-US" sz="2000" b="1" i="1">
              <a:latin typeface="Calibri" charset="0"/>
              <a:cs typeface="Calibri" charset="0"/>
            </a:endParaRPr>
          </a:p>
          <a:p>
            <a:pPr marL="630238" lvl="1" indent="-285750" eaLnBrk="0" hangingPunct="0">
              <a:lnSpc>
                <a:spcPct val="90000"/>
              </a:lnSpc>
              <a:buClr>
                <a:srgbClr val="CC3300"/>
              </a:buClr>
              <a:buSzPct val="50000"/>
              <a:buFont typeface="Monotype Sorts" charset="0"/>
              <a:buNone/>
            </a:pPr>
            <a:endParaRPr lang="en-US" sz="3200" b="1">
              <a:latin typeface="Calibri" charset="0"/>
              <a:cs typeface="Calibri" charset="0"/>
            </a:endParaRPr>
          </a:p>
          <a:p>
            <a:pPr marL="630238" lvl="1" indent="-285750" algn="ctr" eaLnBrk="0" hangingPunct="0">
              <a:lnSpc>
                <a:spcPct val="90000"/>
              </a:lnSpc>
              <a:buClr>
                <a:srgbClr val="CC3300"/>
              </a:buClr>
              <a:buSzPct val="50000"/>
              <a:buFont typeface="Monotype Sorts" charset="0"/>
              <a:buNone/>
            </a:pPr>
            <a:r>
              <a:rPr lang="en-US" sz="3200" b="1">
                <a:latin typeface="Calibri" charset="0"/>
                <a:cs typeface="Calibri" charset="0"/>
              </a:rPr>
              <a:t>	If you have questions, contact the IEEE-SA Standards Board Patent Committee Administrator at patcom@ieee.org</a:t>
            </a:r>
          </a:p>
          <a:p>
            <a:pPr marL="630238" lvl="1" indent="-285750" eaLnBrk="0" hangingPunct="0">
              <a:lnSpc>
                <a:spcPct val="90000"/>
              </a:lnSpc>
              <a:buClr>
                <a:srgbClr val="CC3300"/>
              </a:buClr>
              <a:buSzPct val="50000"/>
              <a:buFont typeface="Monotype Sorts" charset="0"/>
              <a:buNone/>
            </a:pPr>
            <a:endParaRPr lang="en-US" sz="2000" b="1" i="1">
              <a:latin typeface="Calibri" charset="0"/>
              <a:cs typeface="Calibri" charset="0"/>
            </a:endParaRPr>
          </a:p>
        </p:txBody>
      </p:sp>
      <p:sp>
        <p:nvSpPr>
          <p:cNvPr id="11269" name="Text Box 7"/>
          <p:cNvSpPr txBox="1">
            <a:spLocks noChangeArrowheads="1"/>
          </p:cNvSpPr>
          <p:nvPr/>
        </p:nvSpPr>
        <p:spPr bwMode="auto">
          <a:xfrm>
            <a:off x="152400" y="5943600"/>
            <a:ext cx="952500" cy="3667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3200">
                <a:solidFill>
                  <a:srgbClr val="000099"/>
                </a:solidFill>
                <a:latin typeface="Arial" charset="0"/>
                <a:ea typeface="ＭＳ Ｐゴシック" charset="0"/>
              </a:defRPr>
            </a:lvl1pPr>
            <a:lvl2pPr>
              <a:defRPr sz="2800">
                <a:solidFill>
                  <a:srgbClr val="000099"/>
                </a:solidFill>
                <a:latin typeface="Arial" charset="0"/>
                <a:ea typeface="ＭＳ Ｐゴシック" charset="0"/>
              </a:defRPr>
            </a:lvl2pPr>
            <a:lvl3pPr>
              <a:defRPr sz="2400">
                <a:solidFill>
                  <a:srgbClr val="000099"/>
                </a:solidFill>
                <a:latin typeface="Arial" charset="0"/>
                <a:ea typeface="ＭＳ Ｐゴシック" charset="0"/>
              </a:defRPr>
            </a:lvl3pPr>
            <a:lvl4pPr>
              <a:defRPr sz="2000">
                <a:solidFill>
                  <a:srgbClr val="000099"/>
                </a:solidFill>
                <a:latin typeface="Arial" charset="0"/>
                <a:ea typeface="ＭＳ Ｐゴシック" charset="0"/>
              </a:defRPr>
            </a:lvl4pPr>
            <a:lvl5pPr>
              <a:defRPr sz="2000">
                <a:solidFill>
                  <a:srgbClr val="000099"/>
                </a:solidFill>
                <a:latin typeface="Arial" charset="0"/>
                <a:ea typeface="ＭＳ Ｐゴシック" charset="0"/>
              </a:defRPr>
            </a:lvl5pPr>
            <a:lvl6pPr>
              <a:buFont typeface="Monotype Sorts" charset="0"/>
              <a:defRPr sz="2000">
                <a:solidFill>
                  <a:srgbClr val="000099"/>
                </a:solidFill>
                <a:latin typeface="Arial" charset="0"/>
                <a:ea typeface="ＭＳ Ｐゴシック" charset="0"/>
              </a:defRPr>
            </a:lvl6pPr>
            <a:lvl7pPr>
              <a:buFont typeface="Monotype Sorts" charset="0"/>
              <a:defRPr sz="2000">
                <a:solidFill>
                  <a:srgbClr val="000099"/>
                </a:solidFill>
                <a:latin typeface="Arial" charset="0"/>
                <a:ea typeface="ＭＳ Ｐゴシック" charset="0"/>
              </a:defRPr>
            </a:lvl7pPr>
            <a:lvl8pPr>
              <a:buFont typeface="Monotype Sorts" charset="0"/>
              <a:defRPr sz="2000">
                <a:solidFill>
                  <a:srgbClr val="000099"/>
                </a:solidFill>
                <a:latin typeface="Arial" charset="0"/>
                <a:ea typeface="ＭＳ Ｐゴシック" charset="0"/>
              </a:defRPr>
            </a:lvl8pPr>
            <a:lvl9pPr>
              <a:buFont typeface="Monotype Sorts" charset="0"/>
              <a:defRPr sz="2000">
                <a:solidFill>
                  <a:srgbClr val="000099"/>
                </a:solidFill>
                <a:latin typeface="Arial" charset="0"/>
                <a:ea typeface="ＭＳ Ｐゴシック" charset="0"/>
              </a:defRPr>
            </a:lvl9pPr>
          </a:lstStyle>
          <a:p>
            <a:pPr eaLnBrk="0" hangingPunct="0"/>
            <a:r>
              <a:rPr lang="en-US" sz="1800" b="1" u="sng" dirty="0">
                <a:solidFill>
                  <a:schemeClr val="tx1"/>
                </a:solidFill>
                <a:latin typeface="Times New Roman" charset="0"/>
              </a:rPr>
              <a:t>Slide #4</a:t>
            </a:r>
            <a:endParaRPr lang="en-US" sz="2400" dirty="0">
              <a:solidFill>
                <a:schemeClr val="tx1"/>
              </a:solidFill>
              <a:latin typeface="Times New Roman" charset="0"/>
            </a:endParaRPr>
          </a:p>
        </p:txBody>
      </p:sp>
      <p:sp>
        <p:nvSpPr>
          <p:cNvPr id="2" name="Date Placeholder 1">
            <a:extLst>
              <a:ext uri="{FF2B5EF4-FFF2-40B4-BE49-F238E27FC236}">
                <a16:creationId xmlns:a16="http://schemas.microsoft.com/office/drawing/2014/main" id="{37556183-7AA5-F743-8866-80F08A94B36B}"/>
              </a:ext>
            </a:extLst>
          </p:cNvPr>
          <p:cNvSpPr>
            <a:spLocks noGrp="1"/>
          </p:cNvSpPr>
          <p:nvPr>
            <p:ph type="dt" sz="half" idx="10"/>
          </p:nvPr>
        </p:nvSpPr>
        <p:spPr/>
        <p:txBody>
          <a:bodyPr/>
          <a:lstStyle/>
          <a:p>
            <a:pPr>
              <a:defRPr/>
            </a:pPr>
            <a:r>
              <a:rPr lang="en-US"/>
              <a:t>&lt;July 2020&gt;</a:t>
            </a:r>
            <a:endParaRPr lang="en-US" dirty="0"/>
          </a:p>
        </p:txBody>
      </p:sp>
      <p:sp>
        <p:nvSpPr>
          <p:cNvPr id="3" name="Footer Placeholder 2">
            <a:extLst>
              <a:ext uri="{FF2B5EF4-FFF2-40B4-BE49-F238E27FC236}">
                <a16:creationId xmlns:a16="http://schemas.microsoft.com/office/drawing/2014/main" id="{D84122DC-2FC8-7047-B05D-CA2EED2CF2F2}"/>
              </a:ext>
            </a:extLst>
          </p:cNvPr>
          <p:cNvSpPr>
            <a:spLocks noGrp="1"/>
          </p:cNvSpPr>
          <p:nvPr>
            <p:ph type="ftr" sz="quarter" idx="11"/>
          </p:nvPr>
        </p:nvSpPr>
        <p:spPr/>
        <p:txBody>
          <a:bodyPr/>
          <a:lstStyle/>
          <a:p>
            <a:pPr>
              <a:defRPr/>
            </a:pPr>
            <a:r>
              <a:rPr lang="en-US"/>
              <a:t>&lt;Pat Kinney&gt;, &lt;Kinney Consulting LLC&gt;</a:t>
            </a:r>
          </a:p>
        </p:txBody>
      </p:sp>
      <p:sp>
        <p:nvSpPr>
          <p:cNvPr id="4" name="Slide Number Placeholder 3">
            <a:extLst>
              <a:ext uri="{FF2B5EF4-FFF2-40B4-BE49-F238E27FC236}">
                <a16:creationId xmlns:a16="http://schemas.microsoft.com/office/drawing/2014/main" id="{D8F1F1E1-4913-4745-BD3D-C8A36C9BF831}"/>
              </a:ext>
            </a:extLst>
          </p:cNvPr>
          <p:cNvSpPr>
            <a:spLocks noGrp="1"/>
          </p:cNvSpPr>
          <p:nvPr>
            <p:ph type="sldNum" sz="quarter" idx="12"/>
          </p:nvPr>
        </p:nvSpPr>
        <p:spPr/>
        <p:txBody>
          <a:bodyPr/>
          <a:lstStyle/>
          <a:p>
            <a:pPr>
              <a:defRPr/>
            </a:pPr>
            <a:r>
              <a:rPr lang="en-US"/>
              <a:t>Slide </a:t>
            </a:r>
            <a:fld id="{7415733E-E371-8944-98C6-8B637C4A033A}" type="slidenum">
              <a:rPr lang="en-US" smtClean="0"/>
              <a:pPr>
                <a:defRPr/>
              </a:pPr>
              <a:t>6</a:t>
            </a:fld>
            <a:endParaRPr lang="en-US"/>
          </a:p>
        </p:txBody>
      </p:sp>
    </p:spTree>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Date Placeholder 1"/>
          <p:cNvSpPr>
            <a:spLocks noGrp="1"/>
          </p:cNvSpPr>
          <p:nvPr>
            <p:ph type="dt"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&lt;July 2020&gt;</a:t>
            </a:r>
          </a:p>
        </p:txBody>
      </p:sp>
      <p:sp>
        <p:nvSpPr>
          <p:cNvPr id="33794" name="Footer Placeholder 2"/>
          <p:cNvSpPr>
            <a:spLocks noGrp="1"/>
          </p:cNvSpPr>
          <p:nvPr>
            <p:ph type="ftr" sz="quarter" idx="1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33795" name="Slide Number Placeholder 3"/>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DA3A51FB-5A75-9A45-A17E-5844EA2DA793}" type="slidenum">
              <a:rPr lang="en-US"/>
              <a:pPr/>
              <a:t>7</a:t>
            </a:fld>
            <a:endParaRPr lang="en-US"/>
          </a:p>
        </p:txBody>
      </p:sp>
      <p:sp>
        <p:nvSpPr>
          <p:cNvPr id="33796" name="Slide Number Placeholder 5"/>
          <p:cNvSpPr txBox="1">
            <a:spLocks noGrp="1"/>
          </p:cNvSpPr>
          <p:nvPr/>
        </p:nvSpPr>
        <p:spPr bwMode="auto">
          <a:xfrm>
            <a:off x="4357688" y="6475413"/>
            <a:ext cx="504825" cy="1825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EEEEEC27-9AB7-2748-97A7-7ACDD150DF3D}" type="slidenum">
              <a:rPr lang="en-US"/>
              <a:pPr algn="ctr"/>
              <a:t>7</a:t>
            </a:fld>
            <a:endParaRPr lang="en-US"/>
          </a:p>
        </p:txBody>
      </p:sp>
      <p:sp>
        <p:nvSpPr>
          <p:cNvPr id="33797" name="Rectangle 2"/>
          <p:cNvSpPr>
            <a:spLocks noGrp="1" noChangeArrowheads="1"/>
          </p:cNvSpPr>
          <p:nvPr>
            <p:ph type="title" idx="4294967295"/>
          </p:nvPr>
        </p:nvSpPr>
        <p:spPr/>
        <p:txBody>
          <a:bodyPr/>
          <a:lstStyle/>
          <a:p>
            <a:r>
              <a:rPr lang="en-US" dirty="0" err="1">
                <a:latin typeface="Times New Roman" charset="0"/>
                <a:ea typeface="ＭＳ Ｐゴシック" charset="0"/>
                <a:cs typeface="ＭＳ Ｐゴシック" charset="0"/>
              </a:rPr>
              <a:t>SCmaintenance</a:t>
            </a:r>
            <a:r>
              <a:rPr lang="en-US" dirty="0">
                <a:latin typeface="Times New Roman" charset="0"/>
                <a:ea typeface="ＭＳ Ｐゴシック" charset="0"/>
                <a:cs typeface="ＭＳ Ｐゴシック" charset="0"/>
              </a:rPr>
              <a:t>/</a:t>
            </a:r>
            <a:r>
              <a:rPr lang="en-US" dirty="0" err="1">
                <a:latin typeface="Times New Roman" charset="0"/>
                <a:ea typeface="ＭＳ Ｐゴシック" charset="0"/>
                <a:cs typeface="ＭＳ Ｐゴシック" charset="0"/>
              </a:rPr>
              <a:t>SCwng</a:t>
            </a:r>
            <a:r>
              <a:rPr lang="en-US" dirty="0">
                <a:latin typeface="Times New Roman" charset="0"/>
                <a:ea typeface="ＭＳ Ｐゴシック" charset="0"/>
                <a:cs typeface="ＭＳ Ｐゴシック" charset="0"/>
              </a:rPr>
              <a:t> Officer</a:t>
            </a:r>
          </a:p>
        </p:txBody>
      </p:sp>
      <p:sp>
        <p:nvSpPr>
          <p:cNvPr id="33798" name="Rectangle 3"/>
          <p:cNvSpPr>
            <a:spLocks noGrp="1" noChangeArrowheads="1"/>
          </p:cNvSpPr>
          <p:nvPr>
            <p:ph type="body" idx="4294967295"/>
          </p:nvPr>
        </p:nvSpPr>
        <p:spPr>
          <a:xfrm>
            <a:off x="762000" y="1752600"/>
            <a:ext cx="7772400" cy="4419600"/>
          </a:xfrm>
        </p:spPr>
        <p:txBody>
          <a:bodyPr/>
          <a:lstStyle/>
          <a:p>
            <a:pPr>
              <a:lnSpc>
                <a:spcPct val="80000"/>
              </a:lnSpc>
              <a:buFontTx/>
              <a:buNone/>
            </a:pPr>
            <a:r>
              <a:rPr lang="en-US" sz="1800" dirty="0">
                <a:latin typeface="Arial" charset="0"/>
                <a:ea typeface="ＭＳ Ｐゴシック" charset="0"/>
                <a:cs typeface="ＭＳ Ｐゴシック" charset="0"/>
              </a:rPr>
              <a:t>Chair:			Patrick Kinney</a:t>
            </a:r>
          </a:p>
          <a:p>
            <a:pPr>
              <a:lnSpc>
                <a:spcPct val="80000"/>
              </a:lnSpc>
              <a:buFontTx/>
              <a:buNone/>
            </a:pPr>
            <a:endParaRPr lang="en-US" sz="1800" dirty="0">
              <a:latin typeface="Arial" charset="0"/>
              <a:ea typeface="ＭＳ Ｐゴシック" charset="0"/>
              <a:cs typeface="ＭＳ Ｐゴシック" charset="0"/>
            </a:endParaRPr>
          </a:p>
          <a:p>
            <a:pPr>
              <a:lnSpc>
                <a:spcPct val="80000"/>
              </a:lnSpc>
              <a:buFontTx/>
              <a:buNone/>
            </a:pPr>
            <a:r>
              <a:rPr lang="en-US" sz="1800" dirty="0">
                <a:latin typeface="Arial" charset="0"/>
                <a:ea typeface="ＭＳ Ｐゴシック" charset="0"/>
                <a:cs typeface="ＭＳ Ｐゴシック" charset="0"/>
              </a:rPr>
              <a:t>Vice Chair		Ben Rolfe</a:t>
            </a:r>
          </a:p>
          <a:p>
            <a:pPr>
              <a:lnSpc>
                <a:spcPct val="80000"/>
              </a:lnSpc>
              <a:buFontTx/>
              <a:buNone/>
            </a:pPr>
            <a:endParaRPr lang="en-US" sz="1800" dirty="0">
              <a:latin typeface="Arial" charset="0"/>
              <a:ea typeface="ＭＳ Ｐゴシック" charset="0"/>
              <a:cs typeface="ＭＳ Ｐゴシック" charset="0"/>
            </a:endParaRPr>
          </a:p>
          <a:p>
            <a:pPr>
              <a:lnSpc>
                <a:spcPct val="80000"/>
              </a:lnSpc>
              <a:buFontTx/>
              <a:buNone/>
            </a:pPr>
            <a:r>
              <a:rPr lang="en-US" sz="1800" dirty="0">
                <a:latin typeface="Arial" charset="0"/>
                <a:ea typeface="ＭＳ Ｐゴシック" charset="0"/>
                <a:cs typeface="ＭＳ Ｐゴシック" charset="0"/>
              </a:rPr>
              <a:t>Secretary	</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Date Placeholder 1"/>
          <p:cNvSpPr>
            <a:spLocks noGrp="1"/>
          </p:cNvSpPr>
          <p:nvPr>
            <p:ph type="dt"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&lt;July 2020&gt;</a:t>
            </a:r>
          </a:p>
        </p:txBody>
      </p:sp>
      <p:sp>
        <p:nvSpPr>
          <p:cNvPr id="34818" name="Footer Placeholder 2"/>
          <p:cNvSpPr>
            <a:spLocks noGrp="1"/>
          </p:cNvSpPr>
          <p:nvPr>
            <p:ph type="ftr" sz="quarter" idx="1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34819" name="Slide Number Placeholder 3"/>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46265716-B634-3A47-98FF-5DF75800F80A}" type="slidenum">
              <a:rPr lang="en-US"/>
              <a:pPr/>
              <a:t>8</a:t>
            </a:fld>
            <a:endParaRPr lang="en-US"/>
          </a:p>
        </p:txBody>
      </p:sp>
      <p:sp>
        <p:nvSpPr>
          <p:cNvPr id="34820" name="Slide Number Placeholder 5"/>
          <p:cNvSpPr txBox="1">
            <a:spLocks noGrp="1"/>
          </p:cNvSpPr>
          <p:nvPr/>
        </p:nvSpPr>
        <p:spPr bwMode="auto">
          <a:xfrm>
            <a:off x="4357688" y="6475413"/>
            <a:ext cx="504825" cy="1825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68832A1C-CD67-3D4B-B268-8787D6E63FCA}" type="slidenum">
              <a:rPr lang="en-US"/>
              <a:pPr algn="ctr"/>
              <a:t>8</a:t>
            </a:fld>
            <a:endParaRPr lang="en-US"/>
          </a:p>
        </p:txBody>
      </p:sp>
      <p:sp>
        <p:nvSpPr>
          <p:cNvPr id="34821" name="Rectangle 2"/>
          <p:cNvSpPr>
            <a:spLocks noGrp="1" noChangeArrowheads="1"/>
          </p:cNvSpPr>
          <p:nvPr>
            <p:ph type="title" idx="4294967295"/>
          </p:nvPr>
        </p:nvSpPr>
        <p:spPr>
          <a:xfrm>
            <a:off x="762000" y="457200"/>
            <a:ext cx="7772400" cy="762000"/>
          </a:xfrm>
        </p:spPr>
        <p:txBody>
          <a:bodyPr/>
          <a:lstStyle/>
          <a:p>
            <a:r>
              <a:rPr lang="en-US">
                <a:latin typeface="Times New Roman" charset="0"/>
                <a:ea typeface="ＭＳ Ｐゴシック" charset="0"/>
                <a:cs typeface="ＭＳ Ｐゴシック" charset="0"/>
              </a:rPr>
              <a:t>Chair’s Role</a:t>
            </a:r>
          </a:p>
        </p:txBody>
      </p:sp>
      <p:sp>
        <p:nvSpPr>
          <p:cNvPr id="34822" name="Rectangle 3"/>
          <p:cNvSpPr>
            <a:spLocks noGrp="1" noChangeArrowheads="1"/>
          </p:cNvSpPr>
          <p:nvPr>
            <p:ph type="body" idx="4294967295"/>
          </p:nvPr>
        </p:nvSpPr>
        <p:spPr>
          <a:xfrm>
            <a:off x="762000" y="1371600"/>
            <a:ext cx="7772400" cy="4876800"/>
          </a:xfrm>
        </p:spPr>
        <p:txBody>
          <a:bodyPr/>
          <a:lstStyle/>
          <a:p>
            <a:pPr>
              <a:lnSpc>
                <a:spcPct val="80000"/>
              </a:lnSpc>
            </a:pPr>
            <a:r>
              <a:rPr lang="en-US" sz="2400" b="1">
                <a:latin typeface="Arial" charset="0"/>
                <a:ea typeface="ＭＳ Ｐゴシック" charset="0"/>
                <a:cs typeface="ＭＳ Ｐゴシック" charset="0"/>
                <a:hlinkClick r:id="rId3"/>
              </a:rPr>
              <a:t>http://ieee802.org/Mike_Spring_Article_on_Stds_Process.pdf</a:t>
            </a:r>
            <a:endParaRPr lang="en-US" sz="2400" b="1">
              <a:latin typeface="Arial" charset="0"/>
              <a:ea typeface="ＭＳ Ｐゴシック" charset="0"/>
              <a:cs typeface="ＭＳ Ｐゴシック" charset="0"/>
            </a:endParaRPr>
          </a:p>
          <a:p>
            <a:pPr>
              <a:lnSpc>
                <a:spcPct val="80000"/>
              </a:lnSpc>
              <a:buFontTx/>
              <a:buNone/>
            </a:pPr>
            <a:r>
              <a:rPr lang="en-US" sz="2400" i="1">
                <a:latin typeface="Arial" charset="0"/>
                <a:ea typeface="ＭＳ Ｐゴシック" charset="0"/>
                <a:cs typeface="ＭＳ Ｐゴシック" charset="0"/>
              </a:rPr>
              <a:t>…the chairperson of the working group is key to what and how fast a standard is produced.</a:t>
            </a:r>
            <a:endParaRPr lang="en-US" sz="2400">
              <a:latin typeface="Arial" charset="0"/>
              <a:ea typeface="ＭＳ Ｐゴシック" charset="0"/>
              <a:cs typeface="ＭＳ Ｐゴシック" charset="0"/>
            </a:endParaRPr>
          </a:p>
          <a:p>
            <a:pPr>
              <a:lnSpc>
                <a:spcPct val="80000"/>
              </a:lnSpc>
              <a:buFontTx/>
              <a:buNone/>
            </a:pPr>
            <a:endParaRPr lang="en-US" sz="2400">
              <a:latin typeface="Arial" charset="0"/>
              <a:ea typeface="ＭＳ Ｐゴシック" charset="0"/>
              <a:cs typeface="ＭＳ Ｐゴシック" charset="0"/>
            </a:endParaRPr>
          </a:p>
          <a:p>
            <a:pPr>
              <a:lnSpc>
                <a:spcPct val="80000"/>
              </a:lnSpc>
              <a:buFontTx/>
              <a:buNone/>
            </a:pPr>
            <a:r>
              <a:rPr lang="en-US" sz="2400">
                <a:latin typeface="Arial" charset="0"/>
                <a:ea typeface="ＭＳ Ｐゴシック" charset="0"/>
                <a:cs typeface="ＭＳ Ｐゴシック" charset="0"/>
              </a:rPr>
              <a:t>The chair of the committee acts as a facilitator with little power to legislate. The chair must be knowledgeable about the subject but also know how a standard may be used by various segments of the industry. A chairperson should be a leader-diplomat-observer, in equal proportions. Also, the chairperson should not be a doer, perfectionist or obstructionist. This is consistent with the view of the chairperson as a skilled leader with strong negotiation skills who delegates. </a:t>
            </a:r>
          </a:p>
        </p:txBody>
      </p:sp>
    </p:spTree>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&lt;July 2020&gt;</a:t>
            </a:r>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9</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9</a:t>
            </a:fld>
            <a:endParaRPr lang="en-US"/>
          </a:p>
        </p:txBody>
      </p:sp>
      <p:sp>
        <p:nvSpPr>
          <p:cNvPr id="21509" name="Rectangle 2"/>
          <p:cNvSpPr>
            <a:spLocks noGrp="1" noChangeArrowheads="1"/>
          </p:cNvSpPr>
          <p:nvPr>
            <p:ph type="title" idx="4294967295"/>
          </p:nvPr>
        </p:nvSpPr>
        <p:spPr>
          <a:xfrm>
            <a:off x="533400" y="304800"/>
            <a:ext cx="7772400" cy="762000"/>
          </a:xfrm>
        </p:spPr>
        <p:txBody>
          <a:bodyPr/>
          <a:lstStyle/>
          <a:p>
            <a:r>
              <a:rPr lang="en-US" b="1" dirty="0">
                <a:latin typeface="Times New Roman" charset="0"/>
                <a:ea typeface="ＭＳ Ｐゴシック" charset="0"/>
                <a:cs typeface="ＭＳ Ｐゴシック" charset="0"/>
              </a:rPr>
              <a:t>SC Meeting Goals</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341313" y="1371600"/>
            <a:ext cx="8497887" cy="287637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b"/>
          <a:lstStyle/>
          <a:p>
            <a:pPr marL="120650" indent="-290513" fontAlgn="b">
              <a:buClr>
                <a:srgbClr val="FF0000"/>
              </a:buClr>
              <a:buFont typeface="Wingdings" charset="2"/>
              <a:buChar char="q"/>
              <a:tabLst>
                <a:tab pos="5080000" algn="l"/>
              </a:tabLst>
            </a:pPr>
            <a:r>
              <a:rPr lang="en-US" sz="3200" b="1" dirty="0"/>
              <a:t>SC Maintenance   	</a:t>
            </a:r>
            <a:r>
              <a:rPr lang="en-US" sz="2400" b="1" dirty="0"/>
              <a:t>Tuesday 14 Mar, AM2 </a:t>
            </a:r>
          </a:p>
          <a:p>
            <a:pPr marL="800100" lvl="1" indent="-342900">
              <a:buClr>
                <a:srgbClr val="FF0000"/>
              </a:buClr>
              <a:buFont typeface="Wingdings" charset="2"/>
              <a:buChar char="q"/>
            </a:pPr>
            <a:r>
              <a:rPr lang="en-US" sz="2400" b="1" dirty="0"/>
              <a:t>Discuss requested changes with Existing Standards</a:t>
            </a:r>
          </a:p>
          <a:p>
            <a:pPr marL="800100" lvl="1" indent="-342900">
              <a:buClr>
                <a:srgbClr val="FF0000"/>
              </a:buClr>
              <a:buFont typeface="Wingdings" charset="2"/>
              <a:buChar char="q"/>
            </a:pPr>
            <a:r>
              <a:rPr lang="en-US" sz="2400" b="1" dirty="0"/>
              <a:t>Discuss requested changes with Operations Manual</a:t>
            </a:r>
          </a:p>
          <a:p>
            <a:pPr marL="0" lvl="1">
              <a:buClr>
                <a:srgbClr val="FF0000"/>
              </a:buClr>
              <a:buFont typeface="Wingdings" charset="2"/>
              <a:buChar char="q"/>
              <a:tabLst>
                <a:tab pos="5091113" algn="l"/>
              </a:tabLst>
            </a:pPr>
            <a:r>
              <a:rPr lang="en-US" sz="3200" b="1" dirty="0"/>
              <a:t>SC WNG  	 </a:t>
            </a:r>
            <a:r>
              <a:rPr lang="en-US" sz="2400" b="1" dirty="0"/>
              <a:t>Not being held</a:t>
            </a:r>
          </a:p>
          <a:p>
            <a:pPr marL="457200" indent="-457200" eaLnBrk="0" fontAlgn="b" hangingPunct="0">
              <a:buClr>
                <a:srgbClr val="FF0000"/>
              </a:buClr>
              <a:buFont typeface="Wingdings" charset="0"/>
              <a:buChar char="q"/>
              <a:tabLst>
                <a:tab pos="5197475" algn="l"/>
              </a:tabLst>
            </a:pPr>
            <a:r>
              <a:rPr lang="en-US" sz="3200" b="1" dirty="0"/>
              <a:t>SC IETF 	</a:t>
            </a:r>
            <a:r>
              <a:rPr lang="en-US" sz="2400" b="1" dirty="0"/>
              <a:t>Not Being held</a:t>
            </a:r>
          </a:p>
        </p:txBody>
      </p:sp>
    </p:spTree>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56701</TotalTime>
  <Words>1372</Words>
  <Application>Microsoft Macintosh PowerPoint</Application>
  <PresentationFormat>On-screen Show (4:3)</PresentationFormat>
  <Paragraphs>225</Paragraphs>
  <Slides>14</Slides>
  <Notes>10</Notes>
  <HiddenSlides>2</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14</vt:i4>
      </vt:variant>
    </vt:vector>
  </HeadingPairs>
  <TitlesOfParts>
    <vt:vector size="22" baseType="lpstr">
      <vt:lpstr>ＭＳ Ｐゴシック</vt:lpstr>
      <vt:lpstr>Arial</vt:lpstr>
      <vt:lpstr>Calibri</vt:lpstr>
      <vt:lpstr>Helvetica</vt:lpstr>
      <vt:lpstr>Monotype Sorts</vt:lpstr>
      <vt:lpstr>Times New Roman</vt:lpstr>
      <vt:lpstr>Wingdings</vt:lpstr>
      <vt:lpstr>Default Design</vt:lpstr>
      <vt:lpstr>PowerPoint Presentation</vt:lpstr>
      <vt:lpstr>Instructions for the WG Chair</vt:lpstr>
      <vt:lpstr>Participants have a duty to inform the IEEE</vt:lpstr>
      <vt:lpstr>Ways to inform IEEE</vt:lpstr>
      <vt:lpstr>Other guidelines for IEEE WG meetings</vt:lpstr>
      <vt:lpstr>Patent-related information</vt:lpstr>
      <vt:lpstr>SCmaintenance/SCwng Officer</vt:lpstr>
      <vt:lpstr>Chair’s Role</vt:lpstr>
      <vt:lpstr>SC Meeting Goals</vt:lpstr>
      <vt:lpstr>SC Maintenance</vt:lpstr>
      <vt:lpstr>SC Maintenance</vt:lpstr>
      <vt:lpstr>SC Maintenance</vt:lpstr>
      <vt:lpstr>SC Accomplishments</vt:lpstr>
      <vt:lpstr>Future Efforts</vt:lpstr>
    </vt:vector>
  </TitlesOfParts>
  <Manager/>
  <Company>Kinney Consulting LLC</Company>
  <LinksUpToDate>false</LinksUpToDate>
  <SharedDoc>false</SharedDoc>
  <HyperlinkBase/>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SC Report for Waikoloa</dc:title>
  <dc:subject>IEEE 802.15 &lt;SC Report&gt;</dc:subject>
  <dc:creator>Pat Kinney</dc:creator>
  <cp:keywords/>
  <dc:description>&lt;15-19-0089-00-0mag&gt;</dc:description>
  <cp:lastModifiedBy>pat@kinneys.us</cp:lastModifiedBy>
  <cp:revision>1081</cp:revision>
  <cp:lastPrinted>2016-07-25T16:00:41Z</cp:lastPrinted>
  <dcterms:created xsi:type="dcterms:W3CDTF">2009-07-12T16:25:16Z</dcterms:created>
  <dcterms:modified xsi:type="dcterms:W3CDTF">2020-07-17T02:38:04Z</dcterms:modified>
  <cp:category/>
</cp:coreProperties>
</file>