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354" r:id="rId3"/>
    <p:sldId id="355" r:id="rId4"/>
    <p:sldId id="356" r:id="rId5"/>
    <p:sldId id="357" r:id="rId6"/>
    <p:sldId id="358" r:id="rId7"/>
    <p:sldId id="271" r:id="rId8"/>
    <p:sldId id="272" r:id="rId9"/>
    <p:sldId id="264" r:id="rId10"/>
    <p:sldId id="315" r:id="rId11"/>
    <p:sldId id="373" r:id="rId12"/>
    <p:sldId id="375" r:id="rId13"/>
    <p:sldId id="342" r:id="rId14"/>
    <p:sldId id="365"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73"/>
            <p14:sldId id="375"/>
          </p14:sldIdLst>
        </p14:section>
        <p14:section name="IETF Slides" id="{6F917E0C-88C3-844C-A2A8-1D0DD9F462AB}">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34" autoAdjust="0"/>
  </p:normalViewPr>
  <p:slideViewPr>
    <p:cSldViewPr>
      <p:cViewPr>
        <p:scale>
          <a:sx n="62" d="100"/>
          <a:sy n="62" d="100"/>
        </p:scale>
        <p:origin x="3800" y="13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0373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20</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9514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49395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&lt;July 2020&gt;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15-20-0183-01-0mag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Virtual 2020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July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July 2020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July 2020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990600"/>
            <a:ext cx="8610600" cy="5442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issues with published standards</a:t>
            </a:r>
          </a:p>
          <a:p>
            <a:pPr marL="914400" lvl="1" indent="-457200" eaLnBrk="0" fontAlgn="b" hangingPunct="0">
              <a:buClr>
                <a:srgbClr val="FF0000"/>
              </a:buClr>
              <a:buFont typeface="Wingdings" charset="0"/>
              <a:buChar char="q"/>
            </a:pPr>
            <a:r>
              <a:rPr lang="en-US" sz="2400" dirty="0"/>
              <a:t>Corrigendum for 802.15.4-2020</a:t>
            </a:r>
          </a:p>
          <a:p>
            <a:pPr marL="914400" lvl="1" indent="-457200" eaLnBrk="0" fontAlgn="b" hangingPunct="0">
              <a:buClr>
                <a:srgbClr val="FF0000"/>
              </a:buClr>
              <a:buFont typeface="Wingdings" charset="0"/>
              <a:buChar char="q"/>
            </a:pPr>
            <a:r>
              <a:rPr lang="en-US" sz="2400" dirty="0"/>
              <a:t>SUN OFDM PHY PHR</a:t>
            </a:r>
          </a:p>
          <a:p>
            <a:pPr marL="1371600" lvl="2" indent="-457200" eaLnBrk="0" fontAlgn="b" hangingPunct="0">
              <a:buClr>
                <a:srgbClr val="FF0000"/>
              </a:buClr>
              <a:buFont typeface="Wingdings" charset="0"/>
              <a:buChar char="q"/>
            </a:pPr>
            <a:r>
              <a:rPr lang="en-US" sz="2400" dirty="0"/>
              <a:t>Current text is vague, leading to incorrect understanding</a:t>
            </a:r>
          </a:p>
          <a:p>
            <a:pPr marL="1371600" lvl="2" indent="-457200" eaLnBrk="0" fontAlgn="b" hangingPunct="0">
              <a:buClr>
                <a:srgbClr val="FF0000"/>
              </a:buClr>
              <a:buFont typeface="Wingdings" charset="0"/>
              <a:buChar char="q"/>
            </a:pPr>
            <a:r>
              <a:rPr lang="en-US" sz="2400" dirty="0"/>
              <a:t>Same text was also published in amendment 802.15.4x</a:t>
            </a:r>
          </a:p>
          <a:p>
            <a:pPr marL="1371600" lvl="2" indent="-457200" eaLnBrk="0" fontAlgn="b" hangingPunct="0">
              <a:buClr>
                <a:srgbClr val="FF0000"/>
              </a:buClr>
              <a:buFont typeface="Wingdings" charset="0"/>
              <a:buChar char="q"/>
            </a:pPr>
            <a:r>
              <a:rPr lang="en-US" sz="2400" dirty="0"/>
              <a:t>To the sentence ending in: “using MCS1 and MCS2 respectively”, add the following: “when the packets are transmitted with MCS1 or higher for OFDM option 3 and MCS 2 or higher for OFDM Option 4 is used”</a:t>
            </a:r>
          </a:p>
          <a:p>
            <a:pPr marL="1371600" lvl="2" indent="-457200" eaLnBrk="0" fontAlgn="b" hangingPunct="0">
              <a:buClr>
                <a:srgbClr val="FF0000"/>
              </a:buClr>
              <a:buFont typeface="Wingdings" charset="0"/>
              <a:buChar char="q"/>
            </a:pPr>
            <a:r>
              <a:rPr lang="en-US" sz="2400" dirty="0"/>
              <a:t>Should be classified as Urgent due to silicon currently being developed</a:t>
            </a:r>
          </a:p>
          <a:p>
            <a:pPr marL="1371600" lvl="2" indent="-457200" eaLnBrk="0" fontAlgn="b" hangingPunct="0">
              <a:buClr>
                <a:srgbClr val="FF0000"/>
              </a:buClr>
              <a:buFont typeface="Wingdings" charset="0"/>
              <a:buChar char="q"/>
            </a:pPr>
            <a:r>
              <a:rPr lang="en-US" sz="2400" dirty="0"/>
              <a:t>PAR needs to be written with sufficient latitude to correct other faults</a:t>
            </a:r>
          </a:p>
          <a:p>
            <a:pPr marL="1371600" lvl="2" indent="-457200" eaLnBrk="0" fontAlgn="b" hangingPunct="0">
              <a:buClr>
                <a:srgbClr val="FF0000"/>
              </a:buClr>
              <a:buFont typeface="Wingdings" charset="0"/>
              <a:buChar char="q"/>
            </a:pPr>
            <a:r>
              <a:rPr lang="en-US" sz="2400" dirty="0"/>
              <a:t>PAR should be approved by WG this week</a:t>
            </a:r>
          </a:p>
          <a:p>
            <a:pPr marL="914400" lvl="1" indent="-457200" eaLnBrk="0" fontAlgn="b" hangingPunct="0">
              <a:buClr>
                <a:srgbClr val="FF0000"/>
              </a:buClr>
              <a:buFont typeface="Wingdings" charset="0"/>
              <a:buChar char="q"/>
            </a:pPr>
            <a:endParaRPr lang="en-US" sz="2400" dirty="0"/>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36071" y="-457200"/>
            <a:ext cx="8991600" cy="44196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(15-10-0235-25</a:t>
            </a:r>
            <a:r>
              <a:rPr lang="en-US" sz="2400" dirty="0"/>
              <a:t>)</a:t>
            </a:r>
          </a:p>
          <a:p>
            <a:pPr marL="914400" lvl="1" indent="-457200" eaLnBrk="0" fontAlgn="b" hangingPunct="0">
              <a:buClr>
                <a:srgbClr val="FF0000"/>
              </a:buClr>
              <a:buFont typeface="Wingdings" charset="0"/>
              <a:buChar char="q"/>
            </a:pPr>
            <a:r>
              <a:rPr lang="en-US" sz="2400" dirty="0"/>
              <a:t>Discussion on rules and procedures contrary to virtual meetings</a:t>
            </a:r>
          </a:p>
          <a:p>
            <a:pPr marL="914400" lvl="1" indent="-457200" eaLnBrk="0" fontAlgn="b" hangingPunct="0">
              <a:buClr>
                <a:srgbClr val="FF0000"/>
              </a:buClr>
              <a:buFont typeface="Wingdings" charset="0"/>
              <a:buChar char="q"/>
            </a:pPr>
            <a:r>
              <a:rPr lang="en-US" sz="2400" dirty="0"/>
              <a:t>Simple changes that will make 802.15 virtual meetings easier and more functional without waiting for IEEE </a:t>
            </a:r>
            <a:r>
              <a:rPr lang="en-US" sz="2400" dirty="0" err="1"/>
              <a:t>AudCom</a:t>
            </a:r>
            <a:r>
              <a:rPr lang="en-US" sz="2400" dirty="0"/>
              <a:t> and IEEE 802 EC to come to agreement</a:t>
            </a:r>
          </a:p>
          <a:p>
            <a:pPr marL="457200" indent="-457200" eaLnBrk="0" fontAlgn="b" hangingPunct="0">
              <a:buClr>
                <a:srgbClr val="FF0000"/>
              </a:buClr>
              <a:buFont typeface="Wingdings" charset="0"/>
              <a:buChar char="q"/>
            </a:pPr>
            <a:endParaRPr lang="en-US" sz="2400" dirty="0"/>
          </a:p>
        </p:txBody>
      </p:sp>
    </p:spTree>
    <p:extLst>
      <p:ext uri="{BB962C8B-B14F-4D97-AF65-F5344CB8AC3E}">
        <p14:creationId xmlns:p14="http://schemas.microsoft.com/office/powerpoint/2010/main" val="355767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891381"/>
            <a:ext cx="8991600" cy="5675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dirty="0"/>
              <a:t>Operations Manual issues</a:t>
            </a:r>
          </a:p>
          <a:p>
            <a:pPr marL="914400" lvl="1" indent="-457200" eaLnBrk="0" fontAlgn="b" hangingPunct="0">
              <a:buClr>
                <a:srgbClr val="FF0000"/>
              </a:buClr>
              <a:buFont typeface="Wingdings" charset="0"/>
              <a:buChar char="q"/>
            </a:pPr>
            <a:r>
              <a:rPr lang="en-US" sz="2000" dirty="0"/>
              <a:t>Taking votes during a meeting/call</a:t>
            </a:r>
          </a:p>
          <a:p>
            <a:pPr marL="1371600" lvl="2" indent="-457200" eaLnBrk="0" fontAlgn="b" hangingPunct="0">
              <a:buClr>
                <a:srgbClr val="FF0000"/>
              </a:buClr>
              <a:buFont typeface="Wingdings" charset="0"/>
              <a:buChar char="q"/>
            </a:pPr>
            <a:r>
              <a:rPr lang="en-US" sz="2000" dirty="0"/>
              <a:t>Unanimous consent is still the best way if there are votes against</a:t>
            </a:r>
          </a:p>
          <a:p>
            <a:pPr marL="1371600" lvl="2" indent="-457200" eaLnBrk="0" fontAlgn="b" hangingPunct="0">
              <a:buClr>
                <a:srgbClr val="FF0000"/>
              </a:buClr>
              <a:buFont typeface="Wingdings" charset="0"/>
              <a:buChar char="q"/>
            </a:pPr>
            <a:r>
              <a:rPr lang="en-US" sz="2000" dirty="0"/>
              <a:t>Roll call is possible for small meetings like TG, CRG, etc.  But not for large groups like WG, or close votes.</a:t>
            </a:r>
          </a:p>
          <a:p>
            <a:pPr marL="1371600" lvl="2" indent="-457200" eaLnBrk="0" fontAlgn="b" hangingPunct="0">
              <a:buClr>
                <a:srgbClr val="FF0000"/>
              </a:buClr>
              <a:buFont typeface="Wingdings" charset="0"/>
              <a:buChar char="q"/>
            </a:pPr>
            <a:r>
              <a:rPr lang="en-US" sz="2000" dirty="0"/>
              <a:t>Voting tools are being developed, but wait for other groups to evaluate them</a:t>
            </a:r>
          </a:p>
          <a:p>
            <a:pPr marL="1371600" lvl="2" indent="-457200" eaLnBrk="0" fontAlgn="b" hangingPunct="0">
              <a:buClr>
                <a:srgbClr val="FF0000"/>
              </a:buClr>
              <a:buFont typeface="Wingdings" charset="0"/>
              <a:buChar char="q"/>
            </a:pPr>
            <a:r>
              <a:rPr lang="en-US" sz="2000" dirty="0"/>
              <a:t>Suggestion to use </a:t>
            </a:r>
            <a:r>
              <a:rPr lang="en-US" sz="2000" dirty="0" err="1"/>
              <a:t>Webex’s</a:t>
            </a:r>
            <a:r>
              <a:rPr lang="en-US" sz="2000" dirty="0"/>
              <a:t> chat window, e.g. “I, </a:t>
            </a:r>
            <a:r>
              <a:rPr lang="en-US" sz="2000" i="1" dirty="0" err="1"/>
              <a:t>yourname</a:t>
            </a:r>
            <a:r>
              <a:rPr lang="en-US" sz="2000" dirty="0"/>
              <a:t>, vote yes”</a:t>
            </a:r>
          </a:p>
          <a:p>
            <a:pPr marL="914400" lvl="1" indent="-457200" eaLnBrk="0" fontAlgn="b" hangingPunct="0">
              <a:buClr>
                <a:srgbClr val="FF0000"/>
              </a:buClr>
              <a:buFont typeface="Wingdings" charset="0"/>
              <a:buChar char="q"/>
            </a:pPr>
            <a:r>
              <a:rPr lang="en-US" sz="2000" dirty="0"/>
              <a:t>What qualifies as sufficient attendance to merit credit for a session?</a:t>
            </a:r>
          </a:p>
          <a:p>
            <a:pPr marL="1371600" lvl="2" indent="-457200" eaLnBrk="0" fontAlgn="b" hangingPunct="0">
              <a:buClr>
                <a:srgbClr val="FF0000"/>
              </a:buClr>
              <a:buFont typeface="Wingdings" charset="0"/>
              <a:buChar char="q"/>
            </a:pPr>
            <a:r>
              <a:rPr lang="en-US" sz="2000" dirty="0"/>
              <a:t>Right now the only meetings required for attendance are the two plenaries, opening and closing</a:t>
            </a:r>
          </a:p>
          <a:p>
            <a:pPr marL="1371600" lvl="2" indent="-457200" eaLnBrk="0" fontAlgn="b" hangingPunct="0">
              <a:buClr>
                <a:srgbClr val="FF0000"/>
              </a:buClr>
              <a:buFont typeface="Wingdings" charset="0"/>
              <a:buChar char="q"/>
            </a:pPr>
            <a:r>
              <a:rPr lang="en-US" sz="2000" dirty="0"/>
              <a:t>Look at relaxing wording requiring 75% attendance at each meeting slot</a:t>
            </a:r>
          </a:p>
          <a:p>
            <a:pPr marL="1371600" lvl="2" indent="-457200" eaLnBrk="0" fontAlgn="b" hangingPunct="0">
              <a:buClr>
                <a:srgbClr val="FF0000"/>
              </a:buClr>
              <a:buFont typeface="Wingdings" charset="0"/>
              <a:buChar char="q"/>
            </a:pPr>
            <a:r>
              <a:rPr lang="en-US" sz="2000" dirty="0"/>
              <a:t>What about hybrid meetings with some physically present but others “attending” virtually?</a:t>
            </a:r>
          </a:p>
          <a:p>
            <a:pPr marL="1828800" lvl="3" indent="-457200" eaLnBrk="0" fontAlgn="b" hangingPunct="0">
              <a:buClr>
                <a:srgbClr val="FF0000"/>
              </a:buClr>
              <a:buFont typeface="Wingdings" charset="0"/>
              <a:buChar char="q"/>
            </a:pPr>
            <a:r>
              <a:rPr lang="en-US" sz="2000" dirty="0"/>
              <a:t>Virtual attendees don’t get credit?</a:t>
            </a:r>
          </a:p>
          <a:p>
            <a:pPr marL="1371600" lvl="2" indent="-457200" eaLnBrk="0" fontAlgn="b" hangingPunct="0">
              <a:buClr>
                <a:srgbClr val="FF0000"/>
              </a:buClr>
              <a:buFont typeface="Wingdings" charset="0"/>
              <a:buChar char="q"/>
            </a:pPr>
            <a:r>
              <a:rPr lang="en-US" sz="2000" dirty="0"/>
              <a:t>In the OM leave current wording specifically for face to face meetings but add new text for virtual meetings</a:t>
            </a:r>
          </a:p>
          <a:p>
            <a:pPr marL="457200" indent="-457200" eaLnBrk="0" fontAlgn="b" hangingPunct="0">
              <a:buClr>
                <a:srgbClr val="FF0000"/>
              </a:buClr>
              <a:buFont typeface="Wingdings" charset="0"/>
              <a:buChar char="q"/>
            </a:pPr>
            <a:endParaRPr lang="en-US" sz="2400" dirty="0"/>
          </a:p>
        </p:txBody>
      </p:sp>
    </p:spTree>
    <p:extLst>
      <p:ext uri="{BB962C8B-B14F-4D97-AF65-F5344CB8AC3E}">
        <p14:creationId xmlns:p14="http://schemas.microsoft.com/office/powerpoint/2010/main" val="2058614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63236" y="596900"/>
            <a:ext cx="8693727" cy="679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b="1" dirty="0"/>
              <a:t>Corrigendum for 802.15.4-2020, SUN OFDM PHY PHR, PAR has been written for WG approval</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Discussed simple changes that will make 802.15 virtual meetings easier and more functional without waiting for IEEE </a:t>
            </a:r>
            <a:r>
              <a:rPr lang="en-US" sz="1800" b="1" dirty="0" err="1"/>
              <a:t>AudCom</a:t>
            </a:r>
            <a:r>
              <a:rPr lang="en-US" sz="1800" b="1" dirty="0"/>
              <a:t> and IEEE 802 EC to come to agreement</a:t>
            </a:r>
          </a:p>
          <a:p>
            <a:pPr marL="1257300" lvl="2" indent="-342900">
              <a:buClr>
                <a:srgbClr val="FF0000"/>
              </a:buClr>
              <a:buFont typeface="Wingdings" charset="2"/>
              <a:buChar char="q"/>
            </a:pPr>
            <a:r>
              <a:rPr lang="en-US" sz="1800" b="1" dirty="0"/>
              <a:t>Agreed to monitor progress of voting tools by other WGs</a:t>
            </a:r>
          </a:p>
          <a:p>
            <a:pPr marL="1257300" lvl="2" indent="-342900">
              <a:buClr>
                <a:srgbClr val="FF0000"/>
              </a:buClr>
              <a:buFont typeface="Wingdings" charset="2"/>
              <a:buChar char="q"/>
            </a:pPr>
            <a:r>
              <a:rPr lang="en-US" sz="1800" b="1" dirty="0"/>
              <a:t>Until then, use of  unanimous consent approval works if no objections, else electronic ballot.</a:t>
            </a:r>
          </a:p>
          <a:p>
            <a:pPr marL="1257300" lvl="2" indent="-342900">
              <a:buClr>
                <a:srgbClr val="FF0000"/>
              </a:buClr>
              <a:buFont typeface="Wingdings" charset="2"/>
              <a:buChar char="q"/>
            </a:pPr>
            <a:r>
              <a:rPr lang="en-US" sz="1800" b="1" dirty="0"/>
              <a:t>During </a:t>
            </a:r>
            <a:r>
              <a:rPr lang="en-US" sz="1800" b="1" dirty="0" err="1"/>
              <a:t>Webex</a:t>
            </a:r>
            <a:r>
              <a:rPr lang="en-US" sz="1800" b="1" dirty="0"/>
              <a:t> meetings, use of  chat window to show a roll call vote seems possible</a:t>
            </a:r>
          </a:p>
          <a:p>
            <a:pPr marL="1257300" lvl="2" indent="-342900">
              <a:buClr>
                <a:srgbClr val="FF0000"/>
              </a:buClr>
              <a:buFont typeface="Wingdings" charset="2"/>
              <a:buChar char="q"/>
            </a:pPr>
            <a:r>
              <a:rPr lang="en-US" sz="1800" b="1" dirty="0"/>
              <a:t>Need to look at somehow rewording the requirement for 75% attendance during a </a:t>
            </a:r>
            <a:r>
              <a:rPr lang="en-US" sz="1800" b="1" dirty="0" err="1"/>
              <a:t>Webex</a:t>
            </a:r>
            <a:r>
              <a:rPr lang="en-US" sz="1800" b="1" dirty="0"/>
              <a:t> meeting to get credit for that time slot, e.g. use the “honor” system</a:t>
            </a:r>
          </a:p>
          <a:p>
            <a:pPr marL="1257300" lvl="2" indent="-342900">
              <a:buClr>
                <a:srgbClr val="FF0000"/>
              </a:buClr>
              <a:buFont typeface="Wingdings" charset="2"/>
              <a:buChar char="q"/>
            </a:pPr>
            <a:r>
              <a:rPr lang="en-US" sz="1800" b="1" dirty="0"/>
              <a:t>OM needs to delineate rules for face to face meetings versus virtual meetings</a:t>
            </a:r>
          </a:p>
          <a:p>
            <a:pPr marL="1257300" lvl="2" indent="-342900">
              <a:buClr>
                <a:srgbClr val="FF0000"/>
              </a:buClr>
              <a:buFont typeface="Wingdings" charset="2"/>
              <a:buChar char="q"/>
            </a:pPr>
            <a:endParaRPr lang="en-US" sz="1800" b="1" dirty="0"/>
          </a:p>
          <a:p>
            <a:pPr marL="1257300" lvl="2" indent="-342900">
              <a:buClr>
                <a:srgbClr val="FF0000"/>
              </a:buClr>
              <a:buFont typeface="Wingdings" charset="2"/>
              <a:buChar char="q"/>
            </a:pPr>
            <a:endParaRPr lang="en-US" sz="1800" b="1" dirty="0"/>
          </a:p>
          <a:p>
            <a:pPr marL="1257300" lvl="2" indent="-342900">
              <a:buClr>
                <a:srgbClr val="FF0000"/>
              </a:buClr>
              <a:buFont typeface="Wingdings" charset="2"/>
              <a:buChar char="q"/>
            </a:pPr>
            <a:endParaRPr lang="en-US" sz="1800" b="1" dirty="0"/>
          </a:p>
          <a:p>
            <a:pPr marL="1257300" lvl="2" indent="-342900">
              <a:buClr>
                <a:srgbClr val="FF0000"/>
              </a:buClr>
              <a:buFont typeface="Wingdings" charset="2"/>
              <a:buChar char="q"/>
            </a:pPr>
            <a:endParaRPr lang="en-US" sz="1800" b="1" dirty="0"/>
          </a:p>
          <a:p>
            <a:pPr marL="1257300" lvl="2" indent="-342900">
              <a:buClr>
                <a:srgbClr val="FF0000"/>
              </a:buClr>
              <a:buFont typeface="Wingdings" charset="2"/>
              <a:buChar char="q"/>
            </a:pPr>
            <a:endParaRPr lang="en-US" sz="1800" b="1" dirty="0"/>
          </a:p>
        </p:txBody>
      </p:sp>
    </p:spTree>
    <p:extLst>
      <p:ext uri="{BB962C8B-B14F-4D97-AF65-F5344CB8AC3E}">
        <p14:creationId xmlns:p14="http://schemas.microsoft.com/office/powerpoint/2010/main" val="168877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4190" y="1143000"/>
            <a:ext cx="8701087" cy="43978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spcAft>
                <a:spcPts val="600"/>
              </a:spcAft>
            </a:pPr>
            <a:r>
              <a:rPr lang="en-US" sz="2800" b="1" dirty="0"/>
              <a:t>These are the planned activities for the November plenary session</a:t>
            </a:r>
          </a:p>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issues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400" b="1" dirty="0"/>
              <a:t>Discuss IETF WG agendas for next meetings</a:t>
            </a:r>
          </a:p>
          <a:p>
            <a:pPr marL="800100" lvl="1" indent="-342900">
              <a:buClr>
                <a:srgbClr val="FF0000"/>
              </a:buClr>
              <a:buFont typeface="Wingdings" charset="2"/>
              <a:buChar char="q"/>
            </a:pPr>
            <a:r>
              <a:rPr lang="en-US" sz="2400" b="1" dirty="0"/>
              <a:t>Develop SCHC strategy for 802.15.4, with a focus on 802.15.4w</a:t>
            </a:r>
          </a:p>
        </p:txBody>
      </p:sp>
    </p:spTree>
    <p:extLst>
      <p:ext uri="{BB962C8B-B14F-4D97-AF65-F5344CB8AC3E}">
        <p14:creationId xmlns:p14="http://schemas.microsoft.com/office/powerpoint/2010/main" val="298781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41313" y="1371600"/>
            <a:ext cx="8497887" cy="2876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Tuesday 14 Mar, AM2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0" lvl="1">
              <a:buClr>
                <a:srgbClr val="FF0000"/>
              </a:buClr>
              <a:buFont typeface="Wingdings" charset="2"/>
              <a:buChar char="q"/>
              <a:tabLst>
                <a:tab pos="5091113" algn="l"/>
              </a:tabLst>
            </a:pPr>
            <a:r>
              <a:rPr lang="en-US" sz="3200" b="1" dirty="0"/>
              <a:t>SC WNG  	 </a:t>
            </a:r>
            <a:r>
              <a:rPr lang="en-US" sz="2400" b="1" dirty="0"/>
              <a:t>Not being held</a:t>
            </a:r>
          </a:p>
          <a:p>
            <a:pPr marL="457200" indent="-457200" eaLnBrk="0" fontAlgn="b" hangingPunct="0">
              <a:buClr>
                <a:srgbClr val="FF0000"/>
              </a:buClr>
              <a:buFont typeface="Wingdings" charset="0"/>
              <a:buChar char="q"/>
              <a:tabLst>
                <a:tab pos="5197475" algn="l"/>
              </a:tabLst>
            </a:pPr>
            <a:r>
              <a:rPr lang="en-US" sz="3200" b="1" dirty="0"/>
              <a:t>SC IETF 	</a:t>
            </a:r>
            <a:r>
              <a:rPr lang="en-US" sz="2400" b="1" dirty="0"/>
              <a:t>Not Being held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56701</TotalTime>
  <Words>1372</Words>
  <Application>Microsoft Macintosh PowerPoint</Application>
  <PresentationFormat>On-screen Show (4:3)</PresentationFormat>
  <Paragraphs>225</Paragraphs>
  <Slides>14</Slides>
  <Notes>10</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Maintenance</vt:lpstr>
      <vt:lpstr>SC Accomplishments</vt:lpstr>
      <vt:lpstr>Future Efforts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&lt;15-19-0089-00-0mag&gt;</dc:description>
  <cp:lastModifiedBy>pat@kinneys.us</cp:lastModifiedBy>
  <cp:revision>1081</cp:revision>
  <cp:lastPrinted>2016-07-25T16:00:41Z</cp:lastPrinted>
  <dcterms:created xsi:type="dcterms:W3CDTF">2009-07-12T16:25:16Z</dcterms:created>
  <dcterms:modified xsi:type="dcterms:W3CDTF">2020-07-17T02:38:04Z</dcterms:modified>
  <cp:category/>
</cp:coreProperties>
</file>