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354" r:id="rId3"/>
    <p:sldId id="355" r:id="rId4"/>
    <p:sldId id="356" r:id="rId5"/>
    <p:sldId id="357" r:id="rId6"/>
    <p:sldId id="358" r:id="rId7"/>
    <p:sldId id="271" r:id="rId8"/>
    <p:sldId id="272" r:id="rId9"/>
    <p:sldId id="264" r:id="rId10"/>
    <p:sldId id="315" r:id="rId11"/>
    <p:sldId id="373" r:id="rId12"/>
    <p:sldId id="374" r:id="rId13"/>
    <p:sldId id="342" r:id="rId14"/>
    <p:sldId id="365"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73"/>
            <p14:sldId id="374"/>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34" autoAdjust="0"/>
  </p:normalViewPr>
  <p:slideViewPr>
    <p:cSldViewPr>
      <p:cViewPr>
        <p:scale>
          <a:sx n="78" d="100"/>
          <a:sy n="78" d="100"/>
        </p:scale>
        <p:origin x="3320" y="9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03739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20</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9514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61782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&lt;July 2020&gt;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15-20-0183-00-0mag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Virtual 2020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July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July 2020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July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37017" y="990600"/>
            <a:ext cx="8610600" cy="33328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a:p>
            <a:pPr marL="914400" lvl="1" indent="-457200" eaLnBrk="0" fontAlgn="b" hangingPunct="0">
              <a:buClr>
                <a:srgbClr val="FF0000"/>
              </a:buClr>
              <a:buFont typeface="Wingdings" charset="0"/>
              <a:buChar char="q"/>
            </a:pPr>
            <a:r>
              <a:rPr lang="en-US" sz="2400" dirty="0"/>
              <a:t>Corrigendum for 802.15.4-2020</a:t>
            </a:r>
          </a:p>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(15-10-0235-25</a:t>
            </a:r>
            <a:r>
              <a:rPr lang="en-US" sz="2400" dirty="0"/>
              <a:t>)</a:t>
            </a:r>
          </a:p>
          <a:p>
            <a:pPr marL="914400" lvl="1" indent="-457200" eaLnBrk="0" fontAlgn="b" hangingPunct="0">
              <a:buClr>
                <a:srgbClr val="FF0000"/>
              </a:buClr>
              <a:buFont typeface="Wingdings" charset="0"/>
              <a:buChar char="q"/>
            </a:pPr>
            <a:r>
              <a:rPr lang="en-US" sz="2400" dirty="0"/>
              <a:t>Discussion on rules and procedures contrary to virtual meetings</a:t>
            </a:r>
          </a:p>
          <a:p>
            <a:pPr marL="914400" lvl="1" indent="-457200" eaLnBrk="0" fontAlgn="b" hangingPunct="0">
              <a:buClr>
                <a:srgbClr val="FF0000"/>
              </a:buClr>
              <a:buFont typeface="Wingdings" charset="0"/>
              <a:buChar char="q"/>
            </a:pPr>
            <a:r>
              <a:rPr lang="en-US" sz="2400" dirty="0"/>
              <a:t>Simple changes that will make 802.15 virtual meetings easier and more functional without waiting for IEEE </a:t>
            </a:r>
            <a:r>
              <a:rPr lang="en-US" sz="2400" dirty="0" err="1"/>
              <a:t>AudCom</a:t>
            </a:r>
            <a:r>
              <a:rPr lang="en-US" sz="2400" dirty="0"/>
              <a:t> and IEEE 802 EC to come to agreement</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142999"/>
            <a:ext cx="8991600" cy="19050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dirty="0"/>
              <a:t>Operations Manual issues due to virtual meetings</a:t>
            </a:r>
          </a:p>
          <a:p>
            <a:pPr marL="914400" lvl="1" indent="-457200" eaLnBrk="0" fontAlgn="b" hangingPunct="0">
              <a:buClr>
                <a:srgbClr val="FF0000"/>
              </a:buClr>
              <a:buFont typeface="Wingdings" charset="0"/>
              <a:buChar char="q"/>
            </a:pPr>
            <a:r>
              <a:rPr lang="en-US" sz="2400" dirty="0"/>
              <a:t>Taking votes during a meeting/call</a:t>
            </a:r>
          </a:p>
          <a:p>
            <a:pPr marL="914400" lvl="1" indent="-457200" eaLnBrk="0" fontAlgn="b" hangingPunct="0">
              <a:buClr>
                <a:srgbClr val="FF0000"/>
              </a:buClr>
              <a:buFont typeface="Wingdings" charset="0"/>
              <a:buChar char="q"/>
            </a:pPr>
            <a:r>
              <a:rPr lang="en-US" sz="2400" dirty="0"/>
              <a:t>What qualifies as sufficient attendance to merit credit for a session?</a:t>
            </a:r>
          </a:p>
          <a:p>
            <a:pPr marL="457200"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355767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990600"/>
            <a:ext cx="8991600" cy="318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issues with current process of Letter Ballots</a:t>
            </a:r>
            <a:endParaRPr lang="en-US" sz="2400" dirty="0"/>
          </a:p>
          <a:p>
            <a:pPr marL="914400" lvl="1" indent="-457200" eaLnBrk="0" fontAlgn="b" hangingPunct="0">
              <a:buClr>
                <a:srgbClr val="FF0000"/>
              </a:buClr>
              <a:buFont typeface="Wingdings" charset="0"/>
              <a:buChar char="q"/>
            </a:pPr>
            <a:r>
              <a:rPr lang="en-US" sz="2400" dirty="0"/>
              <a:t>Possible mitigations to voter ballot response issues:</a:t>
            </a:r>
          </a:p>
          <a:p>
            <a:pPr marL="1371600" lvl="2" indent="-457200" eaLnBrk="0" fontAlgn="b" hangingPunct="0">
              <a:buClr>
                <a:srgbClr val="FF0000"/>
              </a:buClr>
              <a:buFont typeface="Wingdings" charset="0"/>
              <a:buChar char="q"/>
            </a:pPr>
            <a:r>
              <a:rPr lang="en-US" sz="2400" dirty="0"/>
              <a:t>Change OM to require TG chair to present at WNG before vote to go to LB:</a:t>
            </a:r>
          </a:p>
          <a:p>
            <a:pPr marL="1828800" lvl="3" indent="-457200" eaLnBrk="0" fontAlgn="b" hangingPunct="0">
              <a:buClr>
                <a:srgbClr val="FF0000"/>
              </a:buClr>
              <a:buFont typeface="Wingdings" charset="0"/>
              <a:buChar char="q"/>
            </a:pPr>
            <a:r>
              <a:rPr lang="en-US" sz="2000" dirty="0"/>
              <a:t>Overview of draft</a:t>
            </a:r>
          </a:p>
          <a:p>
            <a:pPr marL="1828800" lvl="3" indent="-457200" eaLnBrk="0" fontAlgn="b" hangingPunct="0">
              <a:buClr>
                <a:srgbClr val="FF0000"/>
              </a:buClr>
              <a:buFont typeface="Wingdings" charset="0"/>
              <a:buChar char="q"/>
            </a:pPr>
            <a:r>
              <a:rPr lang="en-US" sz="2000" dirty="0"/>
              <a:t>Segment draft into shorter sections and request volunteers to review specific sections</a:t>
            </a:r>
          </a:p>
          <a:p>
            <a:pPr marL="1828800" lvl="3" indent="-457200" eaLnBrk="0" fontAlgn="b" hangingPunct="0">
              <a:buClr>
                <a:srgbClr val="FF0000"/>
              </a:buClr>
              <a:buFont typeface="Wingdings" charset="0"/>
              <a:buChar char="q"/>
            </a:pPr>
            <a:r>
              <a:rPr lang="en-US" sz="2000" dirty="0"/>
              <a:t>During letter ballot voting members could contact volunteer reviewers for draft comments</a:t>
            </a:r>
          </a:p>
        </p:txBody>
      </p:sp>
    </p:spTree>
    <p:extLst>
      <p:ext uri="{BB962C8B-B14F-4D97-AF65-F5344CB8AC3E}">
        <p14:creationId xmlns:p14="http://schemas.microsoft.com/office/powerpoint/2010/main" val="2767875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27463" y="1066800"/>
            <a:ext cx="8320087"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No requests</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Discussion on 802.15 letter ballot abstentions</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One presentation was made:</a:t>
            </a:r>
          </a:p>
          <a:p>
            <a:pPr marL="1257300" lvl="2" indent="-342900">
              <a:buClr>
                <a:srgbClr val="FF0000"/>
              </a:buClr>
              <a:buFont typeface="Wingdings" charset="2"/>
              <a:buChar char="q"/>
            </a:pPr>
            <a:r>
              <a:rPr lang="en-US" sz="1800" b="1" dirty="0"/>
              <a:t>Tutorial on SCOS for 802.15 (22-19-0026-00</a:t>
            </a:r>
            <a:r>
              <a:rPr lang="en-US" sz="1800" dirty="0"/>
              <a:t>) </a:t>
            </a:r>
          </a:p>
          <a:p>
            <a:pPr marL="800100" lvl="1" indent="-342900">
              <a:buClr>
                <a:srgbClr val="FF0000"/>
              </a:buClr>
              <a:buFont typeface="Wingdings" charset="2"/>
              <a:buChar char="q"/>
            </a:pPr>
            <a:r>
              <a:rPr lang="en-US" sz="1800" b="1" dirty="0"/>
              <a:t>Discussion on 802.15 letter ballot abstentions</a:t>
            </a:r>
          </a:p>
          <a:p>
            <a:pPr marL="1257300" lvl="2" indent="-342900">
              <a:buClr>
                <a:srgbClr val="FF0000"/>
              </a:buClr>
              <a:buFont typeface="Wingdings" charset="2"/>
              <a:buChar char="q"/>
            </a:pPr>
            <a:r>
              <a:rPr lang="en-US" sz="1800" b="1" dirty="0"/>
              <a:t>Discussion on 802.15 letter ballot abstentions</a:t>
            </a:r>
          </a:p>
          <a:p>
            <a:pPr marL="1257300" lvl="2" indent="-342900">
              <a:buClr>
                <a:srgbClr val="FF0000"/>
              </a:buClr>
              <a:buFont typeface="Wingdings" charset="2"/>
              <a:buChar char="q"/>
            </a:pPr>
            <a:r>
              <a:rPr lang="en-US" sz="1800" b="1" dirty="0"/>
              <a:t>Suggestion made to add abstain with comment</a:t>
            </a:r>
          </a:p>
          <a:p>
            <a:pPr marL="1257300" lvl="2" indent="-342900">
              <a:buClr>
                <a:srgbClr val="FF0000"/>
              </a:buClr>
              <a:buFont typeface="Wingdings" charset="2"/>
              <a:buChar char="q"/>
            </a:pPr>
            <a:r>
              <a:rPr lang="en-US" sz="1800" b="1" dirty="0"/>
              <a:t>Consensus to remove restrictions on abstentions from OM</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Reviewed status from IETF 104</a:t>
            </a:r>
          </a:p>
          <a:p>
            <a:pPr marL="800100" lvl="1" indent="-342900">
              <a:buClr>
                <a:srgbClr val="FF0000"/>
              </a:buClr>
              <a:buFont typeface="Wingdings" charset="2"/>
              <a:buChar char="q"/>
            </a:pPr>
            <a:r>
              <a:rPr lang="en-US" sz="1800" b="1" dirty="0"/>
              <a:t>Reviewed SCHC for 802.15.4 (15-19-0069-03</a:t>
            </a:r>
            <a:r>
              <a:rPr lang="en-US" sz="1800" dirty="0"/>
              <a:t>)</a:t>
            </a:r>
            <a:r>
              <a:rPr lang="en-US" sz="1800" b="1" dirty="0"/>
              <a:t> from C Perkins</a:t>
            </a:r>
            <a:endParaRPr lang="en-US" sz="1800" dirty="0"/>
          </a:p>
        </p:txBody>
      </p:sp>
    </p:spTree>
    <p:extLst>
      <p:ext uri="{BB962C8B-B14F-4D97-AF65-F5344CB8AC3E}">
        <p14:creationId xmlns:p14="http://schemas.microsoft.com/office/powerpoint/2010/main" val="1688772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4190" y="1143000"/>
            <a:ext cx="8701087" cy="43978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spcAft>
                <a:spcPts val="600"/>
              </a:spcAft>
            </a:pPr>
            <a:r>
              <a:rPr lang="en-US" sz="2800" b="1" dirty="0"/>
              <a:t>These are the planned activities for the March plenary session</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changes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IETF 105 in Montreal</a:t>
            </a:r>
          </a:p>
          <a:p>
            <a:pPr marL="800100" lvl="1" indent="-342900">
              <a:buClr>
                <a:srgbClr val="FF0000"/>
              </a:buClr>
              <a:buFont typeface="Wingdings" charset="2"/>
              <a:buChar char="q"/>
            </a:pPr>
            <a:r>
              <a:rPr lang="en-US" sz="2400" b="1" dirty="0"/>
              <a:t>Develop SCHC strategy for 802.15.4, with a focus on 802.15.4w</a:t>
            </a:r>
          </a:p>
        </p:txBody>
      </p:sp>
    </p:spTree>
    <p:extLst>
      <p:ext uri="{BB962C8B-B14F-4D97-AF65-F5344CB8AC3E}">
        <p14:creationId xmlns:p14="http://schemas.microsoft.com/office/powerpoint/2010/main" val="298781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806276"/>
            <a:ext cx="9067800" cy="4737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Tuesday 14 Mar, AM2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Not being held</a:t>
            </a:r>
          </a:p>
          <a:p>
            <a:pPr marL="457200" indent="-457200" eaLnBrk="0" fontAlgn="b" hangingPunct="0">
              <a:buClr>
                <a:srgbClr val="FF0000"/>
              </a:buClr>
              <a:buFont typeface="Wingdings" charset="0"/>
              <a:buChar char="q"/>
              <a:tabLst>
                <a:tab pos="5197475" algn="l"/>
              </a:tabLst>
            </a:pPr>
            <a:r>
              <a:rPr lang="en-US" sz="3200" b="1" dirty="0"/>
              <a:t>SC IETF 	</a:t>
            </a:r>
            <a:r>
              <a:rPr lang="en-US" sz="2400" b="1" dirty="0"/>
              <a:t>Not Being held</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53054</TotalTime>
  <Words>1141</Words>
  <Application>Microsoft Macintosh PowerPoint</Application>
  <PresentationFormat>On-screen Show (4:3)</PresentationFormat>
  <Paragraphs>217</Paragraphs>
  <Slides>14</Slides>
  <Notes>10</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&lt;15-19-0089-00-0mag&gt;</dc:description>
  <cp:lastModifiedBy>pat@kinneys.us</cp:lastModifiedBy>
  <cp:revision>1069</cp:revision>
  <cp:lastPrinted>2016-07-25T16:00:41Z</cp:lastPrinted>
  <dcterms:created xsi:type="dcterms:W3CDTF">2009-07-12T16:25:16Z</dcterms:created>
  <dcterms:modified xsi:type="dcterms:W3CDTF">2020-07-14T13:51:16Z</dcterms:modified>
  <cp:category/>
</cp:coreProperties>
</file>