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802-15-20-0179-01</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765BD6E2-2B91-4E35-B731-754400D8F395}"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802-15-20-0179-01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D641AD5A-9663-4406-97C7-64561E2ED289}"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802-15-20-0179-01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936AFE3-9E68-404C-9BAB-D92B06F70AB4}"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 2020</a:t>
            </a:r>
            <a:endParaRPr b="0" lang="en-US" sz="1400" spc="-1" strike="noStrike">
              <a:latin typeface="Arial"/>
            </a:endParaRPr>
          </a:p>
        </p:txBody>
      </p:sp>
      <p:sp>
        <p:nvSpPr>
          <p:cNvPr id="100" name="PlaceHolder 9"/>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101"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www.timeanddate.com/worldclock/fixedtime.html?msg=IEEE+802.15.9ma&amp;iso=20200714T1430&amp;p1=179&amp;ah=2" TargetMode="External"/><Relationship Id="rId2"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6680" cy="46213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Virtual July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13 July,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Virtual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Virtual July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457200" y="510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latin typeface="Arial"/>
              </a:rPr>
              <a:t>CRG Calls</a:t>
            </a:r>
            <a:endParaRPr b="0" lang="en-US" sz="4400" spc="-1" strike="noStrike">
              <a:latin typeface="Arial"/>
            </a:endParaRPr>
          </a:p>
        </p:txBody>
      </p:sp>
      <p:sp>
        <p:nvSpPr>
          <p:cNvPr id="159" name="CustomShape 2"/>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CRG Will be having weekly teleconferences every Tuesday 16:00 EDT starting at Tuesday 25</a:t>
            </a:r>
            <a:r>
              <a:rPr b="0" lang="en-US" sz="3200" spc="-1" strike="noStrike" baseline="101000">
                <a:latin typeface="Arial"/>
              </a:rPr>
              <a:t>th</a:t>
            </a:r>
            <a:r>
              <a:rPr b="0" lang="en-US" sz="3200" spc="-1" strike="noStrike">
                <a:latin typeface="Arial"/>
              </a:rPr>
              <a:t> of August.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hlinkClick r:id="rId1"/>
              </a:rPr>
              <a:t>https://www.timeanddate.com/worldclock/fixedtime.html?msg=IEEE+802.15.9ma&amp;iso=20200714T1430&amp;p1=179&amp;ah=2</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85800" y="685440"/>
            <a:ext cx="7767360" cy="1062000"/>
          </a:xfrm>
          <a:prstGeom prst="rect">
            <a:avLst/>
          </a:prstGeom>
          <a:noFill/>
          <a:ln>
            <a:noFill/>
          </a:ln>
        </p:spPr>
        <p:style>
          <a:lnRef idx="0"/>
          <a:fillRef idx="0"/>
          <a:effectRef idx="0"/>
          <a:fontRef idx="minor"/>
        </p:style>
      </p:sp>
      <p:sp>
        <p:nvSpPr>
          <p:cNvPr id="161" name="CustomShape 2"/>
          <p:cNvSpPr/>
          <p:nvPr/>
        </p:nvSpPr>
        <p:spPr>
          <a:xfrm>
            <a:off x="438120" y="60228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Next Meeting</a:t>
            </a:r>
            <a:endParaRPr b="0" lang="en-US" sz="4400" spc="-1" strike="noStrike">
              <a:latin typeface="Arial"/>
            </a:endParaRPr>
          </a:p>
        </p:txBody>
      </p:sp>
      <p:sp>
        <p:nvSpPr>
          <p:cNvPr id="162"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marL="216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letter ballot, and processing comments received</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6720" cy="1142280"/>
          </a:xfrm>
          <a:prstGeom prst="rect">
            <a:avLst/>
          </a:prstGeom>
          <a:noFill/>
          <a:ln>
            <a:noFill/>
          </a:ln>
        </p:spPr>
        <p:style>
          <a:lnRef idx="0"/>
          <a:fillRef idx="0"/>
          <a:effectRef idx="0"/>
          <a:fontRef idx="minor"/>
        </p:style>
      </p:sp>
      <p:sp>
        <p:nvSpPr>
          <p:cNvPr id="140" name="CustomShape 2"/>
          <p:cNvSpPr/>
          <p:nvPr/>
        </p:nvSpPr>
        <p:spPr>
          <a:xfrm>
            <a:off x="457200" y="2617560"/>
            <a:ext cx="822672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July 13, 2020</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7360" cy="1062000"/>
          </a:xfrm>
          <a:prstGeom prst="rect">
            <a:avLst/>
          </a:prstGeom>
          <a:noFill/>
          <a:ln>
            <a:noFill/>
          </a:ln>
        </p:spPr>
        <p:style>
          <a:lnRef idx="0"/>
          <a:fillRef idx="0"/>
          <a:effectRef idx="0"/>
          <a:fontRef idx="minor"/>
        </p:style>
      </p:sp>
      <p:sp>
        <p:nvSpPr>
          <p:cNvPr id="142" name="CustomShape 2"/>
          <p:cNvSpPr/>
          <p:nvPr/>
        </p:nvSpPr>
        <p:spPr>
          <a:xfrm>
            <a:off x="438120" y="60228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143"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Letter Ballot</a:t>
            </a:r>
            <a:endParaRPr b="0" lang="en-US"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7360" cy="1062000"/>
          </a:xfrm>
          <a:prstGeom prst="rect">
            <a:avLst/>
          </a:prstGeom>
          <a:noFill/>
          <a:ln>
            <a:noFill/>
          </a:ln>
        </p:spPr>
        <p:style>
          <a:lnRef idx="0"/>
          <a:fillRef idx="0"/>
          <a:effectRef idx="0"/>
          <a:fontRef idx="minor"/>
        </p:style>
      </p:sp>
      <p:sp>
        <p:nvSpPr>
          <p:cNvPr id="145" name="CustomShape 2"/>
          <p:cNvSpPr/>
          <p:nvPr/>
        </p:nvSpPr>
        <p:spPr>
          <a:xfrm>
            <a:off x="438120" y="60228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46"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685800" y="685440"/>
            <a:ext cx="7767360" cy="1062000"/>
          </a:xfrm>
          <a:prstGeom prst="rect">
            <a:avLst/>
          </a:prstGeom>
          <a:noFill/>
          <a:ln>
            <a:noFill/>
          </a:ln>
        </p:spPr>
        <p:style>
          <a:lnRef idx="0"/>
          <a:fillRef idx="0"/>
          <a:effectRef idx="0"/>
          <a:fontRef idx="minor"/>
        </p:style>
      </p:sp>
      <p:sp>
        <p:nvSpPr>
          <p:cNvPr id="148" name="CustomShape 2"/>
          <p:cNvSpPr/>
          <p:nvPr/>
        </p:nvSpPr>
        <p:spPr>
          <a:xfrm>
            <a:off x="438120" y="60228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49"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Made sure draft is ready for letter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510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latin typeface="Arial"/>
              </a:rPr>
              <a:t>TG Motion for Letter Ballot</a:t>
            </a:r>
            <a:endParaRPr b="0" lang="en-US" sz="4400" spc="-1" strike="noStrike">
              <a:latin typeface="Arial"/>
            </a:endParaRPr>
          </a:p>
        </p:txBody>
      </p:sp>
      <p:sp>
        <p:nvSpPr>
          <p:cNvPr id="151" name="CustomShape 2"/>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fontScale="78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ea typeface="Noto Sans CJK SC Regular"/>
              </a:rPr>
              <a:t>Move that TG9ma formally request that the 802.15 WG start a WG Letter Ballot requesting approval of document P802.15.9ma-DF1 and to forward document P802.15.9ma-DF1, to Standards Association ballot</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ea typeface="Noto Sans CJK SC Regular"/>
              </a:rPr>
              <a:t>Moved by: Ben Rolfe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ea typeface="Noto Sans CJK SC Regular"/>
              </a:rPr>
              <a:t>Seconded by: Harry Bims</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ea typeface="Noto Sans CJK SC Regular"/>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457200" y="510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latin typeface="Arial"/>
              </a:rPr>
              <a:t>WG Motion for Letter Ballot</a:t>
            </a:r>
            <a:endParaRPr b="0" lang="en-US" sz="4400" spc="-1" strike="noStrike">
              <a:latin typeface="Arial"/>
            </a:endParaRPr>
          </a:p>
        </p:txBody>
      </p:sp>
      <p:sp>
        <p:nvSpPr>
          <p:cNvPr id="153" name="CustomShape 2"/>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n-US" sz="3200" spc="-1" strike="noStrike">
                <a:latin typeface="Arial"/>
                <a:ea typeface="Noto Sans CJK SC Regular"/>
              </a:rPr>
              <a:t>Move that 802.15 WG start a WG Letter Ballot requesting approval of document P802.15.9ma-DF1 and to forward document P802.15.9ma-DF1, to Standards Association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457200" y="510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latin typeface="Arial"/>
              </a:rPr>
              <a:t>TG Motion for CRG</a:t>
            </a:r>
            <a:endParaRPr b="0" lang="en-US" sz="4400" spc="-1" strike="noStrike">
              <a:latin typeface="Arial"/>
            </a:endParaRPr>
          </a:p>
        </p:txBody>
      </p:sp>
      <p:sp>
        <p:nvSpPr>
          <p:cNvPr id="155" name="CustomShape 2"/>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fontScale="26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Move that TG9ma formally requests that the 802.15 WG forms of a Comment Resolution Group (CRG) for the WG balloting of the P802.15.9ma-DF1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Moved by: Don Sturek</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Seconded by: Ben Rolfe</a:t>
            </a:r>
            <a:endParaRPr b="0" lang="en-US" sz="3200" spc="-1" strike="noStrike">
              <a:latin typeface="Arial"/>
            </a:endParaRPr>
          </a:p>
          <a:p>
            <a:pPr marL="432000" indent="-323640">
              <a:lnSpc>
                <a:spcPct val="100000"/>
              </a:lnSpc>
              <a:spcBef>
                <a:spcPts val="1417"/>
              </a:spcBef>
              <a:buClr>
                <a:srgbClr val="000000"/>
              </a:buClr>
              <a:buSzPct val="45000"/>
              <a:buFont typeface="Wingdings" charset="2"/>
              <a:buChar char=""/>
            </a:pPr>
            <a:r>
              <a:rPr b="0" lang="en-US" sz="3200" spc="-1" strike="noStrike">
                <a:latin typeface="Arial"/>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457200" y="510120"/>
            <a:ext cx="8228880" cy="671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latin typeface="Arial"/>
              </a:rPr>
              <a:t>WG Motion for CRG</a:t>
            </a:r>
            <a:endParaRPr b="0" lang="en-US" sz="4400" spc="-1" strike="noStrike">
              <a:latin typeface="Arial"/>
            </a:endParaRPr>
          </a:p>
        </p:txBody>
      </p:sp>
      <p:sp>
        <p:nvSpPr>
          <p:cNvPr id="157" name="CustomShape 2"/>
          <p:cNvSpPr/>
          <p:nvPr/>
        </p:nvSpPr>
        <p:spPr>
          <a:xfrm>
            <a:off x="457200" y="1604520"/>
            <a:ext cx="8228880" cy="3976920"/>
          </a:xfrm>
          <a:prstGeom prst="rect">
            <a:avLst/>
          </a:prstGeom>
          <a:noFill/>
          <a:ln>
            <a:noFill/>
          </a:ln>
        </p:spPr>
        <p:style>
          <a:lnRef idx="0"/>
          <a:fillRef idx="0"/>
          <a:effectRef idx="0"/>
          <a:fontRef idx="minor"/>
        </p:style>
        <p:txBody>
          <a:bodyPr lIns="0" rIns="0" tIns="0" bIns="0">
            <a:normAutofit fontScale="39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Move that 802.15 WG approve the formation of a Comment Resolution Group (CRG) for the WG balloting of the P802.15.9ma-DF1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2052</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2020-07-14T22:10:51Z</dcterms:modified>
  <cp:revision>75</cp:revision>
  <dc:subject/>
  <dc:title>TG9 Closing Hanoi</dc:title>
</cp:coreProperties>
</file>