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424" r:id="rId3"/>
    <p:sldId id="717" r:id="rId4"/>
    <p:sldId id="423" r:id="rId5"/>
    <p:sldId id="608" r:id="rId6"/>
    <p:sldId id="708" r:id="rId7"/>
    <p:sldId id="386" r:id="rId8"/>
    <p:sldId id="754" r:id="rId9"/>
    <p:sldId id="560" r:id="rId10"/>
    <p:sldId id="846" r:id="rId11"/>
    <p:sldId id="801" r:id="rId12"/>
    <p:sldId id="835" r:id="rId13"/>
    <p:sldId id="850" r:id="rId14"/>
    <p:sldId id="855" r:id="rId15"/>
    <p:sldId id="828" r:id="rId16"/>
    <p:sldId id="83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151" d="100"/>
          <a:sy n="151" d="100"/>
        </p:scale>
        <p:origin x="149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3841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4604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16</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-0174-00-0013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2020 Virtual Meeting </a:t>
            </a:r>
            <a:r>
              <a:rPr lang="en-US" altLang="en-US" sz="3000" dirty="0" smtClean="0"/>
              <a:t>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2020-07-13</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790"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15-20/00174r0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74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CRG meeting </a:t>
            </a:r>
            <a:r>
              <a:rPr lang="en-GB" altLang="en-US" dirty="0" smtClean="0">
                <a:sym typeface="Wingdings" panose="05000000000000000000" pitchFamily="2" charset="2"/>
              </a:rPr>
              <a:t>minutes from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15-20/0097r11.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a:t>
            </a:r>
            <a:r>
              <a:rPr lang="en-US" altLang="en-US" sz="3600" dirty="0" smtClean="0"/>
              <a:t>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9129909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Resolve comments </a:t>
                      </a:r>
                      <a:r>
                        <a:rPr lang="en-US" altLang="en-US" sz="1800" baseline="0" dirty="0" smtClean="0"/>
                        <a:t>against TG13 </a:t>
                      </a:r>
                      <a:r>
                        <a:rPr lang="en-US" altLang="en-US" sz="1800" baseline="0" dirty="0" smtClean="0"/>
                        <a:t>D3 </a:t>
                      </a:r>
                      <a:r>
                        <a:rPr lang="en-US" altLang="en-US" sz="1800" baseline="0" dirty="0" smtClean="0"/>
                        <a:t>in doc. </a:t>
                      </a:r>
                      <a:r>
                        <a:rPr lang="en-US" altLang="en-US" sz="1800" baseline="0" dirty="0" smtClean="0"/>
                        <a:t>15-20/0xxxr0 </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Motions needed to move D3 to SA Ballot</a:t>
                      </a:r>
                      <a:endParaRPr lang="en-US" altLang="en-US" sz="1800" baseline="0" dirty="0" smtClean="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22253849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P802.15.13_D3 with </a:t>
            </a:r>
            <a:r>
              <a:rPr lang="en-US" sz="1800" i="1" dirty="0"/>
              <a:t>the following membership: </a:t>
            </a:r>
            <a:r>
              <a:rPr lang="en-US" sz="1800" i="1" dirty="0"/>
              <a:t>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a:t>
            </a:r>
            <a:r>
              <a:rPr lang="en-US" sz="1800" i="1" dirty="0" smtClean="0"/>
              <a:t>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026233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Motion </a:t>
            </a:r>
            <a:r>
              <a:rPr lang="en-GB" altLang="en-US" dirty="0">
                <a:sym typeface="Wingdings" panose="05000000000000000000" pitchFamily="2" charset="2"/>
              </a:rPr>
              <a:t>passed unanimously.</a:t>
            </a:r>
          </a:p>
          <a:p>
            <a:pPr algn="just">
              <a:buFontTx/>
              <a:buNone/>
            </a:pPr>
            <a:r>
              <a:rPr lang="en-GB" altLang="en-US" dirty="0" smtClean="0">
                <a:sym typeface="Wingdings" panose="05000000000000000000" pitchFamily="2" charset="2"/>
              </a:rPr>
              <a:t>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105516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err="1" smtClean="0"/>
              <a:t>July</a:t>
            </a:r>
            <a:r>
              <a:rPr lang="de-DE" sz="2800" b="0" dirty="0" smtClean="0"/>
              <a:t> </a:t>
            </a:r>
            <a:r>
              <a:rPr lang="de-DE" sz="2800" b="0" dirty="0" err="1" smtClean="0"/>
              <a:t>to</a:t>
            </a:r>
            <a:r>
              <a:rPr lang="de-DE" sz="2800" b="0" dirty="0" smtClean="0"/>
              <a:t> </a:t>
            </a:r>
            <a:r>
              <a:rPr lang="de-DE" sz="2800" b="0" dirty="0" smtClean="0"/>
              <a:t>September</a:t>
            </a:r>
            <a:endParaRPr lang="de-DE" sz="2800" b="0" dirty="0" smtClean="0"/>
          </a:p>
          <a:p>
            <a:pPr lvl="1"/>
            <a:r>
              <a:rPr lang="de-DE" b="0" dirty="0" smtClean="0"/>
              <a:t>Start SA </a:t>
            </a:r>
            <a:r>
              <a:rPr lang="de-DE" b="0" dirty="0" err="1" smtClean="0"/>
              <a:t>letter</a:t>
            </a:r>
            <a:r>
              <a:rPr lang="de-DE" b="0" dirty="0" smtClean="0"/>
              <a:t> </a:t>
            </a:r>
            <a:r>
              <a:rPr lang="de-DE" b="0" dirty="0" err="1" smtClean="0"/>
              <a:t>ballot</a:t>
            </a:r>
            <a:r>
              <a:rPr lang="de-DE" b="0" dirty="0" smtClean="0"/>
              <a:t> </a:t>
            </a:r>
            <a:r>
              <a:rPr lang="de-DE" b="0" dirty="0" err="1" smtClean="0"/>
              <a:t>process</a:t>
            </a:r>
            <a:endParaRPr lang="de-DE" b="0" dirty="0" smtClean="0"/>
          </a:p>
          <a:p>
            <a:pPr lvl="1"/>
            <a:r>
              <a:rPr lang="de-DE" dirty="0" smtClean="0"/>
              <a:t>Form SA </a:t>
            </a:r>
            <a:r>
              <a:rPr lang="de-DE" dirty="0" err="1" smtClean="0"/>
              <a:t>ballot</a:t>
            </a:r>
            <a:r>
              <a:rPr lang="de-DE" dirty="0" smtClean="0"/>
              <a:t> </a:t>
            </a:r>
            <a:r>
              <a:rPr lang="de-DE" dirty="0" err="1" smtClean="0"/>
              <a:t>pool</a:t>
            </a:r>
            <a:endParaRPr lang="de-DE" b="0" dirty="0" smtClean="0"/>
          </a:p>
          <a:p>
            <a:pPr lvl="1"/>
            <a:r>
              <a:rPr lang="de-DE" dirty="0" err="1" smtClean="0"/>
              <a:t>Get</a:t>
            </a:r>
            <a:r>
              <a:rPr lang="de-DE" dirty="0" smtClean="0"/>
              <a:t> </a:t>
            </a:r>
            <a:r>
              <a:rPr lang="de-DE" dirty="0" err="1" smtClean="0"/>
              <a:t>the</a:t>
            </a:r>
            <a:r>
              <a:rPr lang="de-DE" dirty="0" smtClean="0"/>
              <a:t> Motion on </a:t>
            </a:r>
            <a:r>
              <a:rPr lang="de-DE" dirty="0" err="1" smtClean="0"/>
              <a:t>the</a:t>
            </a:r>
            <a:r>
              <a:rPr lang="de-DE" dirty="0" smtClean="0"/>
              <a:t> EC</a:t>
            </a:r>
            <a:r>
              <a:rPr lang="de-DE" dirty="0"/>
              <a:t> </a:t>
            </a:r>
            <a:r>
              <a:rPr lang="de-DE" dirty="0" err="1" smtClean="0"/>
              <a:t>agenda</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16</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September meeting</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altLang="en-US" b="0" dirty="0" err="1" smtClean="0"/>
              <a:t>Conduct</a:t>
            </a:r>
            <a:r>
              <a:rPr lang="de-DE" altLang="en-US" b="0" dirty="0" smtClean="0"/>
              <a:t> </a:t>
            </a:r>
            <a:r>
              <a:rPr lang="de-DE" altLang="en-US" b="0" dirty="0" err="1" smtClean="0"/>
              <a:t>comment</a:t>
            </a:r>
            <a:r>
              <a:rPr lang="de-DE" altLang="en-US" b="0" dirty="0" smtClean="0"/>
              <a:t> </a:t>
            </a:r>
            <a:r>
              <a:rPr lang="de-DE" altLang="en-US" b="0" dirty="0" err="1" smtClean="0"/>
              <a:t>resolution</a:t>
            </a:r>
            <a:endParaRPr lang="de-DE" altLang="en-US" b="0" dirty="0" smtClean="0"/>
          </a:p>
          <a:p>
            <a:pPr marL="342900" indent="-342900" algn="just">
              <a:buFont typeface="Arial" panose="020B0604020202020204" pitchFamily="34" charset="0"/>
              <a:buChar char="•"/>
              <a:defRPr/>
            </a:pPr>
            <a:r>
              <a:rPr lang="de-DE" altLang="en-US" b="0" dirty="0" smtClean="0"/>
              <a:t>Start </a:t>
            </a:r>
            <a:r>
              <a:rPr lang="de-DE" altLang="en-US" b="0" dirty="0" err="1" smtClean="0"/>
              <a:t>recirculations</a:t>
            </a:r>
            <a:r>
              <a:rPr lang="de-DE" altLang="en-US" b="0" dirty="0" smtClean="0"/>
              <a:t> </a:t>
            </a:r>
          </a:p>
          <a:p>
            <a:pPr marL="342900" indent="-342900" algn="just">
              <a:buFont typeface="Arial" panose="020B0604020202020204" pitchFamily="34" charset="0"/>
              <a:buChar char="•"/>
              <a:defRPr/>
            </a:pPr>
            <a:r>
              <a:rPr lang="de-DE" altLang="en-US" b="0" dirty="0" smtClean="0"/>
              <a:t>Work </a:t>
            </a:r>
            <a:r>
              <a:rPr lang="de-DE" altLang="en-US" b="0" dirty="0" err="1" smtClean="0"/>
              <a:t>towards</a:t>
            </a:r>
            <a:r>
              <a:rPr lang="de-DE" altLang="en-US" b="0" dirty="0" smtClean="0"/>
              <a:t> </a:t>
            </a:r>
            <a:r>
              <a:rPr lang="de-DE" altLang="en-US" b="0" dirty="0" err="1" smtClean="0"/>
              <a:t>finalizing</a:t>
            </a:r>
            <a:r>
              <a:rPr lang="de-DE" altLang="en-US" b="0" dirty="0" smtClean="0"/>
              <a:t> SA </a:t>
            </a:r>
            <a:r>
              <a:rPr lang="de-DE" altLang="en-US" b="0" dirty="0" err="1" smtClean="0"/>
              <a:t>ballot</a:t>
            </a:r>
            <a:endParaRPr lang="en-GB" altLang="en-US" dirty="0" smtClean="0"/>
          </a:p>
        </p:txBody>
      </p:sp>
    </p:spTree>
    <p:extLst>
      <p:ext uri="{BB962C8B-B14F-4D97-AF65-F5344CB8AC3E}">
        <p14:creationId xmlns:p14="http://schemas.microsoft.com/office/powerpoint/2010/main" val="4022703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July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182584545"/>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 // </a:t>
                      </a:r>
                      <a:r>
                        <a:rPr lang="en-US" sz="1400" b="0" dirty="0" smtClean="0"/>
                        <a:t>TGbb#1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dirty="0" smtClean="0">
                        <a:solidFill>
                          <a:srgbClr val="FF0000"/>
                        </a:solidFill>
                        <a:latin typeface="+mn-lt"/>
                      </a:endParaRPr>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i="0" dirty="0" smtClean="0">
                          <a:solidFill>
                            <a:schemeClr val="tx1"/>
                          </a:solidFill>
                        </a:rPr>
                        <a:t>LB175 </a:t>
                      </a:r>
                      <a:r>
                        <a:rPr lang="de-DE" sz="1400" i="0" dirty="0" err="1" smtClean="0">
                          <a:solidFill>
                            <a:schemeClr val="tx1"/>
                          </a:solidFill>
                        </a:rPr>
                        <a:t>ends</a:t>
                      </a:r>
                      <a:r>
                        <a:rPr lang="de-DE" sz="1400" i="0" dirty="0" smtClean="0">
                          <a:solidFill>
                            <a:schemeClr val="tx1"/>
                          </a:solidFill>
                        </a:rPr>
                        <a:t> at 6</a:t>
                      </a:r>
                      <a:r>
                        <a:rPr lang="de-DE" sz="1400" i="0" baseline="0" dirty="0" smtClean="0">
                          <a:solidFill>
                            <a:schemeClr val="tx1"/>
                          </a:solidFill>
                        </a:rPr>
                        <a:t> </a:t>
                      </a:r>
                      <a:r>
                        <a:rPr lang="de-DE" sz="1400" i="0" baseline="0" dirty="0" err="1" smtClean="0">
                          <a:solidFill>
                            <a:schemeClr val="tx1"/>
                          </a:solidFill>
                        </a:rPr>
                        <a:t>p.m.EDT</a:t>
                      </a: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2nd </a:t>
            </a:r>
            <a:r>
              <a:rPr lang="de-DE" sz="2000" dirty="0" err="1" smtClean="0"/>
              <a:t>recirculation</a:t>
            </a:r>
            <a:r>
              <a:rPr lang="de-DE" sz="2000" dirty="0" smtClean="0"/>
              <a:t> </a:t>
            </a:r>
            <a:r>
              <a:rPr lang="de-DE" sz="2000" dirty="0" err="1" smtClean="0"/>
              <a:t>ends</a:t>
            </a:r>
            <a:r>
              <a:rPr lang="de-DE" sz="2000" dirty="0" smtClean="0"/>
              <a:t> </a:t>
            </a:r>
            <a:r>
              <a:rPr lang="de-DE" sz="2000" dirty="0" err="1" smtClean="0"/>
              <a:t>Wed</a:t>
            </a:r>
            <a:r>
              <a:rPr lang="de-DE" sz="2000" dirty="0" smtClean="0"/>
              <a:t> 18:00 EDT</a:t>
            </a:r>
            <a:endParaRPr lang="de-DE" sz="2000" dirty="0"/>
          </a:p>
          <a:p>
            <a:pPr marL="342900" indent="-342900" algn="just">
              <a:buFont typeface="Arial" panose="020B0604020202020204" pitchFamily="34" charset="0"/>
              <a:buChar char="•"/>
              <a:defRPr/>
            </a:pPr>
            <a:r>
              <a:rPr lang="de-DE" sz="2000" dirty="0" smtClean="0"/>
              <a:t>2 </a:t>
            </a:r>
            <a:r>
              <a:rPr lang="de-DE" sz="2000" dirty="0" err="1" smtClean="0"/>
              <a:t>slots</a:t>
            </a:r>
            <a:r>
              <a:rPr lang="de-DE" sz="2000" dirty="0" smtClean="0"/>
              <a:t> </a:t>
            </a:r>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comment</a:t>
            </a:r>
            <a:r>
              <a:rPr lang="de-DE" sz="1800" dirty="0" smtClean="0"/>
              <a:t> </a:t>
            </a:r>
            <a:r>
              <a:rPr lang="de-DE" sz="1800" dirty="0" err="1" smtClean="0"/>
              <a:t>resolution</a:t>
            </a:r>
            <a:endParaRPr lang="de-DE" sz="1800" dirty="0" smtClean="0"/>
          </a:p>
          <a:p>
            <a:pPr marL="342900" indent="-342900" algn="just">
              <a:buFont typeface="Arial" panose="020B0604020202020204" pitchFamily="34" charset="0"/>
              <a:buChar char="•"/>
              <a:defRPr/>
            </a:pPr>
            <a:r>
              <a:rPr lang="de-DE" sz="2000" dirty="0" smtClean="0"/>
              <a:t>THURSDAY PM1</a:t>
            </a:r>
          </a:p>
          <a:p>
            <a:pPr marL="1085850" lvl="1" indent="-342900" algn="just">
              <a:buFont typeface="Arial" panose="020B0604020202020204" pitchFamily="34" charset="0"/>
              <a:buChar char="•"/>
              <a:defRPr/>
            </a:pPr>
            <a:r>
              <a:rPr lang="de-DE" sz="1800" dirty="0" err="1" smtClean="0"/>
              <a:t>Decide</a:t>
            </a:r>
            <a:r>
              <a:rPr lang="de-DE" sz="1800" dirty="0" smtClean="0"/>
              <a:t> </a:t>
            </a:r>
            <a:r>
              <a:rPr lang="de-DE" sz="1800" dirty="0" err="1" smtClean="0"/>
              <a:t>if</a:t>
            </a:r>
            <a:r>
              <a:rPr lang="de-DE" sz="1800" dirty="0" smtClean="0"/>
              <a:t> </a:t>
            </a:r>
            <a:r>
              <a:rPr lang="de-DE" sz="1800" dirty="0" err="1" smtClean="0"/>
              <a:t>draft</a:t>
            </a:r>
            <a:r>
              <a:rPr lang="de-DE" sz="1800" dirty="0" smtClean="0"/>
              <a:t> </a:t>
            </a:r>
            <a:r>
              <a:rPr lang="de-DE" sz="1800" dirty="0" err="1" smtClean="0"/>
              <a:t>is</a:t>
            </a:r>
            <a:r>
              <a:rPr lang="de-DE" sz="1800" dirty="0" smtClean="0"/>
              <a:t> </a:t>
            </a:r>
            <a:r>
              <a:rPr lang="de-DE" sz="1800" dirty="0" err="1" smtClean="0"/>
              <a:t>ready</a:t>
            </a:r>
            <a:r>
              <a:rPr lang="de-DE" sz="1800" dirty="0" smtClean="0"/>
              <a:t> </a:t>
            </a:r>
            <a:r>
              <a:rPr lang="de-DE" sz="1800" dirty="0" err="1" smtClean="0"/>
              <a:t>for</a:t>
            </a:r>
            <a:r>
              <a:rPr lang="de-DE" sz="1800" dirty="0" smtClean="0"/>
              <a:t> SA </a:t>
            </a:r>
            <a:r>
              <a:rPr lang="de-DE" sz="1800" dirty="0" err="1" smtClean="0"/>
              <a:t>ballot</a:t>
            </a:r>
            <a:endParaRPr lang="de-DE" sz="1800" dirty="0" smtClean="0"/>
          </a:p>
          <a:p>
            <a:pPr marL="1085850" lvl="1" indent="-342900" algn="just">
              <a:buFont typeface="Arial" panose="020B0604020202020204" pitchFamily="34" charset="0"/>
              <a:buChar char="•"/>
              <a:defRPr/>
            </a:pPr>
            <a:r>
              <a:rPr lang="de-DE" altLang="en-US" sz="1800" dirty="0" smtClean="0"/>
              <a:t>Move </a:t>
            </a:r>
            <a:r>
              <a:rPr lang="de-DE" altLang="en-US" sz="1800" dirty="0" err="1" smtClean="0"/>
              <a:t>draft</a:t>
            </a:r>
            <a:r>
              <a:rPr lang="de-DE" altLang="en-US" sz="1800" dirty="0" smtClean="0"/>
              <a:t> </a:t>
            </a:r>
            <a:r>
              <a:rPr lang="de-DE" altLang="en-US" sz="1800" dirty="0" err="1" smtClean="0"/>
              <a:t>to</a:t>
            </a:r>
            <a:r>
              <a:rPr lang="de-DE" altLang="en-US" sz="1800" dirty="0" smtClean="0"/>
              <a:t> </a:t>
            </a:r>
            <a:r>
              <a:rPr lang="de-DE" altLang="en-US" sz="1800" dirty="0" err="1" smtClean="0"/>
              <a:t>the</a:t>
            </a:r>
            <a:r>
              <a:rPr lang="de-DE" altLang="en-US" sz="1800" dirty="0" smtClean="0"/>
              <a:t> SA </a:t>
            </a:r>
            <a:r>
              <a:rPr lang="de-DE" altLang="en-US" sz="1800" dirty="0" err="1" smtClean="0"/>
              <a:t>ballot</a:t>
            </a:r>
            <a:r>
              <a:rPr lang="de-DE" altLang="en-US" sz="1800" dirty="0" smtClean="0"/>
              <a:t> </a:t>
            </a:r>
            <a:r>
              <a:rPr lang="de-DE" altLang="en-US" sz="1800" dirty="0" err="1" smtClean="0"/>
              <a:t>if</a:t>
            </a:r>
            <a:r>
              <a:rPr lang="de-DE" altLang="en-US" sz="1800" dirty="0" smtClean="0"/>
              <a:t> </a:t>
            </a:r>
            <a:r>
              <a:rPr lang="de-DE" altLang="en-US" sz="1800" dirty="0" err="1" smtClean="0"/>
              <a:t>ready</a:t>
            </a:r>
            <a:endParaRPr lang="en-GB" altLang="en-US"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a:t>
            </a:r>
            <a:r>
              <a:rPr lang="en-US" altLang="en-US" sz="3600" dirty="0" smtClean="0"/>
              <a:t>, </a:t>
            </a:r>
            <a:r>
              <a:rPr lang="en-US" altLang="en-US" sz="3600" dirty="0" smtClean="0"/>
              <a:t>July </a:t>
            </a:r>
            <a:r>
              <a:rPr lang="en-US" altLang="en-US" sz="3600" dirty="0" smtClean="0"/>
              <a:t>13, 2020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333866777"/>
              </p:ext>
            </p:extLst>
          </p:nvPr>
        </p:nvGraphicFramePr>
        <p:xfrm>
          <a:off x="571500" y="2215189"/>
          <a:ext cx="8077200" cy="3393448"/>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15-20/0174r0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a:t>
                      </a:r>
                      <a:r>
                        <a:rPr lang="en-GB" altLang="en-US" sz="1800" dirty="0" smtClean="0"/>
                        <a:t>CRG meeting </a:t>
                      </a:r>
                      <a:r>
                        <a:rPr lang="en-GB" altLang="en-US" sz="1800" dirty="0" smtClean="0"/>
                        <a:t>minutes </a:t>
                      </a:r>
                      <a:r>
                        <a:rPr lang="en-US" altLang="en-US" sz="1800" dirty="0" smtClean="0"/>
                        <a:t>in doc. </a:t>
                      </a:r>
                      <a:r>
                        <a:rPr lang="en-US" altLang="en-US" sz="1800" dirty="0" smtClean="0"/>
                        <a:t>15-20/</a:t>
                      </a:r>
                      <a:r>
                        <a:rPr lang="en-GB" altLang="en-US" sz="1800" dirty="0" smtClean="0"/>
                        <a:t>0097r11</a:t>
                      </a:r>
                      <a:endParaRPr lang="en-GB" altLang="en-US" sz="1800" dirty="0" smtClean="0"/>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1000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TG13 </a:t>
                      </a:r>
                      <a:r>
                        <a:rPr lang="de-DE" altLang="en-US" sz="1800" dirty="0" smtClean="0"/>
                        <a:t>WG Letter Ballot, 2nd </a:t>
                      </a:r>
                      <a:r>
                        <a:rPr lang="de-DE" altLang="en-US" sz="1800" dirty="0" err="1" smtClean="0"/>
                        <a:t>recirculation</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181114294"/>
                  </a:ext>
                </a:extLst>
              </a:tr>
              <a:tr h="416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Q&amp;A on residual NO votes and “to be satisfied” comments</a:t>
                      </a:r>
                      <a:endParaRPr lang="en-US" altLang="en-US" sz="1800" baseline="0" dirty="0" smtClean="0"/>
                    </a:p>
                  </a:txBody>
                  <a:tcPr marT="45764" marB="45764"/>
                </a:tc>
                <a:tc>
                  <a:txBody>
                    <a:bodyPr/>
                    <a:lstStyle/>
                    <a:p>
                      <a:r>
                        <a:rPr lang="en-US" sz="1800" baseline="0" dirty="0" smtClean="0"/>
                        <a:t>60</a:t>
                      </a:r>
                      <a:endParaRPr lang="en-US" sz="1800" baseline="0" dirty="0"/>
                    </a:p>
                  </a:txBody>
                  <a:tcPr marT="45764" marB="45764"/>
                </a:tc>
                <a:extLst>
                  <a:ext uri="{0D108BD9-81ED-4DB2-BD59-A6C34878D82A}">
                    <a16:rowId xmlns:a16="http://schemas.microsoft.com/office/drawing/2014/main" val="78824109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1181</Words>
  <Application>Microsoft Office PowerPoint</Application>
  <PresentationFormat>Bildschirmpräsentation (4:3)</PresentationFormat>
  <Paragraphs>238</Paragraphs>
  <Slides>16</Slides>
  <Notes>15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3"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2020 Virtual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5533</cp:revision>
  <cp:lastPrinted>2014-11-04T15:04:57Z</cp:lastPrinted>
  <dcterms:created xsi:type="dcterms:W3CDTF">2007-04-17T18:10:23Z</dcterms:created>
  <dcterms:modified xsi:type="dcterms:W3CDTF">2020-07-13T10:30:10Z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