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8"/>
  </p:notesMasterIdLst>
  <p:handoutMasterIdLst>
    <p:handoutMasterId r:id="rId9"/>
  </p:handoutMasterIdLst>
  <p:sldIdLst>
    <p:sldId id="340" r:id="rId2"/>
    <p:sldId id="344" r:id="rId3"/>
    <p:sldId id="349" r:id="rId4"/>
    <p:sldId id="357" r:id="rId5"/>
    <p:sldId id="343" r:id="rId6"/>
    <p:sldId id="347" r:id="rId7"/>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1" autoAdjust="0"/>
    <p:restoredTop sz="94823" autoAdjust="0"/>
  </p:normalViewPr>
  <p:slideViewPr>
    <p:cSldViewPr>
      <p:cViewPr varScale="1">
        <p:scale>
          <a:sx n="80" d="100"/>
          <a:sy n="80" d="100"/>
        </p:scale>
        <p:origin x="64"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Data\&#12486;&#12441;&#12540;&#12479;\&#12486;&#12521;&#12504;&#12523;&#12484;\275-300GHz&#24178;&#28169;&#35336;&#31639;\FS:LMS&#20849;&#23384;&#26908;&#35342;\&#12522;&#12531;&#12463;&#12495;&#12441;&#12471;&#12441;&#12455;&#12483;&#12488;_v1.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Data\&#12486;&#12441;&#12540;&#12479;\&#12486;&#12521;&#12504;&#12523;&#12484;\275-300GHz&#24178;&#28169;&#35336;&#31639;\FS:LMS&#20849;&#23384;&#26908;&#35342;\&#12522;&#12531;&#12463;&#12495;&#12441;&#12471;&#12441;&#12455;&#12483;&#12488;_v1.xlsm"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13751031785016"/>
          <c:y val="4.5446545949609153E-2"/>
          <c:w val="0.76782215223097106"/>
          <c:h val="0.7641841957255342"/>
        </c:manualLayout>
      </c:layout>
      <c:scatterChart>
        <c:scatterStyle val="lineMarker"/>
        <c:varyColors val="0"/>
        <c:ser>
          <c:idx val="0"/>
          <c:order val="0"/>
          <c:spPr>
            <a:ln w="25400" cap="rnd">
              <a:solidFill>
                <a:schemeClr val="tx2"/>
              </a:solidFill>
              <a:round/>
            </a:ln>
            <a:effectLst/>
          </c:spPr>
          <c:marker>
            <c:symbol val="none"/>
          </c:marker>
          <c:xVal>
            <c:numRef>
              <c:f>FS_f特!$G$3:$G$303</c:f>
              <c:numCache>
                <c:formatCode>General</c:formatCode>
                <c:ptCount val="301"/>
                <c:pt idx="0">
                  <c:v>200</c:v>
                </c:pt>
                <c:pt idx="1">
                  <c:v>201</c:v>
                </c:pt>
                <c:pt idx="2">
                  <c:v>202</c:v>
                </c:pt>
                <c:pt idx="3">
                  <c:v>203</c:v>
                </c:pt>
                <c:pt idx="4">
                  <c:v>204</c:v>
                </c:pt>
                <c:pt idx="5">
                  <c:v>205</c:v>
                </c:pt>
                <c:pt idx="6">
                  <c:v>206</c:v>
                </c:pt>
                <c:pt idx="7">
                  <c:v>207</c:v>
                </c:pt>
                <c:pt idx="8">
                  <c:v>208</c:v>
                </c:pt>
                <c:pt idx="9">
                  <c:v>209</c:v>
                </c:pt>
                <c:pt idx="10">
                  <c:v>210</c:v>
                </c:pt>
                <c:pt idx="11">
                  <c:v>211</c:v>
                </c:pt>
                <c:pt idx="12">
                  <c:v>212</c:v>
                </c:pt>
                <c:pt idx="13">
                  <c:v>213</c:v>
                </c:pt>
                <c:pt idx="14">
                  <c:v>214</c:v>
                </c:pt>
                <c:pt idx="15">
                  <c:v>215</c:v>
                </c:pt>
                <c:pt idx="16">
                  <c:v>216</c:v>
                </c:pt>
                <c:pt idx="17">
                  <c:v>217</c:v>
                </c:pt>
                <c:pt idx="18">
                  <c:v>218</c:v>
                </c:pt>
                <c:pt idx="19">
                  <c:v>219</c:v>
                </c:pt>
                <c:pt idx="20">
                  <c:v>220</c:v>
                </c:pt>
                <c:pt idx="21">
                  <c:v>221</c:v>
                </c:pt>
                <c:pt idx="22">
                  <c:v>222</c:v>
                </c:pt>
                <c:pt idx="23">
                  <c:v>223</c:v>
                </c:pt>
                <c:pt idx="24">
                  <c:v>224</c:v>
                </c:pt>
                <c:pt idx="25">
                  <c:v>225</c:v>
                </c:pt>
                <c:pt idx="26">
                  <c:v>226</c:v>
                </c:pt>
                <c:pt idx="27">
                  <c:v>227</c:v>
                </c:pt>
                <c:pt idx="28">
                  <c:v>228</c:v>
                </c:pt>
                <c:pt idx="29">
                  <c:v>229</c:v>
                </c:pt>
                <c:pt idx="30">
                  <c:v>230</c:v>
                </c:pt>
                <c:pt idx="31">
                  <c:v>231</c:v>
                </c:pt>
                <c:pt idx="32">
                  <c:v>232</c:v>
                </c:pt>
                <c:pt idx="33">
                  <c:v>233</c:v>
                </c:pt>
                <c:pt idx="34">
                  <c:v>234</c:v>
                </c:pt>
                <c:pt idx="35">
                  <c:v>235</c:v>
                </c:pt>
                <c:pt idx="36">
                  <c:v>236</c:v>
                </c:pt>
                <c:pt idx="37">
                  <c:v>237</c:v>
                </c:pt>
                <c:pt idx="38">
                  <c:v>238</c:v>
                </c:pt>
                <c:pt idx="39">
                  <c:v>239</c:v>
                </c:pt>
                <c:pt idx="40">
                  <c:v>240</c:v>
                </c:pt>
                <c:pt idx="41">
                  <c:v>241</c:v>
                </c:pt>
                <c:pt idx="42">
                  <c:v>242</c:v>
                </c:pt>
                <c:pt idx="43">
                  <c:v>243</c:v>
                </c:pt>
                <c:pt idx="44">
                  <c:v>244</c:v>
                </c:pt>
                <c:pt idx="45">
                  <c:v>245</c:v>
                </c:pt>
                <c:pt idx="46">
                  <c:v>246</c:v>
                </c:pt>
                <c:pt idx="47">
                  <c:v>247</c:v>
                </c:pt>
                <c:pt idx="48">
                  <c:v>248</c:v>
                </c:pt>
                <c:pt idx="49">
                  <c:v>249</c:v>
                </c:pt>
                <c:pt idx="50">
                  <c:v>250</c:v>
                </c:pt>
                <c:pt idx="51">
                  <c:v>251</c:v>
                </c:pt>
                <c:pt idx="52">
                  <c:v>252</c:v>
                </c:pt>
                <c:pt idx="53">
                  <c:v>253</c:v>
                </c:pt>
                <c:pt idx="54">
                  <c:v>254</c:v>
                </c:pt>
                <c:pt idx="55">
                  <c:v>255</c:v>
                </c:pt>
                <c:pt idx="56">
                  <c:v>256</c:v>
                </c:pt>
                <c:pt idx="57">
                  <c:v>257</c:v>
                </c:pt>
                <c:pt idx="58">
                  <c:v>258</c:v>
                </c:pt>
                <c:pt idx="59">
                  <c:v>259</c:v>
                </c:pt>
                <c:pt idx="60">
                  <c:v>260</c:v>
                </c:pt>
                <c:pt idx="61">
                  <c:v>261</c:v>
                </c:pt>
                <c:pt idx="62">
                  <c:v>262</c:v>
                </c:pt>
                <c:pt idx="63">
                  <c:v>263</c:v>
                </c:pt>
                <c:pt idx="64">
                  <c:v>264</c:v>
                </c:pt>
                <c:pt idx="65">
                  <c:v>265</c:v>
                </c:pt>
                <c:pt idx="66">
                  <c:v>266</c:v>
                </c:pt>
                <c:pt idx="67">
                  <c:v>267</c:v>
                </c:pt>
                <c:pt idx="68">
                  <c:v>268</c:v>
                </c:pt>
                <c:pt idx="69">
                  <c:v>269</c:v>
                </c:pt>
                <c:pt idx="70">
                  <c:v>270</c:v>
                </c:pt>
                <c:pt idx="71">
                  <c:v>271</c:v>
                </c:pt>
                <c:pt idx="72">
                  <c:v>272</c:v>
                </c:pt>
                <c:pt idx="73">
                  <c:v>273</c:v>
                </c:pt>
                <c:pt idx="74">
                  <c:v>274</c:v>
                </c:pt>
                <c:pt idx="75">
                  <c:v>275</c:v>
                </c:pt>
                <c:pt idx="76">
                  <c:v>276</c:v>
                </c:pt>
                <c:pt idx="77">
                  <c:v>277</c:v>
                </c:pt>
                <c:pt idx="78">
                  <c:v>278</c:v>
                </c:pt>
                <c:pt idx="79">
                  <c:v>279</c:v>
                </c:pt>
                <c:pt idx="80">
                  <c:v>280</c:v>
                </c:pt>
                <c:pt idx="81">
                  <c:v>281</c:v>
                </c:pt>
                <c:pt idx="82">
                  <c:v>282</c:v>
                </c:pt>
                <c:pt idx="83">
                  <c:v>283</c:v>
                </c:pt>
                <c:pt idx="84">
                  <c:v>284</c:v>
                </c:pt>
                <c:pt idx="85">
                  <c:v>285</c:v>
                </c:pt>
                <c:pt idx="86">
                  <c:v>286</c:v>
                </c:pt>
                <c:pt idx="87">
                  <c:v>287</c:v>
                </c:pt>
                <c:pt idx="88">
                  <c:v>288</c:v>
                </c:pt>
                <c:pt idx="89">
                  <c:v>289</c:v>
                </c:pt>
                <c:pt idx="90">
                  <c:v>290</c:v>
                </c:pt>
                <c:pt idx="91">
                  <c:v>291</c:v>
                </c:pt>
                <c:pt idx="92">
                  <c:v>292</c:v>
                </c:pt>
                <c:pt idx="93">
                  <c:v>293</c:v>
                </c:pt>
                <c:pt idx="94">
                  <c:v>294</c:v>
                </c:pt>
                <c:pt idx="95">
                  <c:v>295</c:v>
                </c:pt>
                <c:pt idx="96">
                  <c:v>296</c:v>
                </c:pt>
                <c:pt idx="97">
                  <c:v>297</c:v>
                </c:pt>
                <c:pt idx="98">
                  <c:v>298</c:v>
                </c:pt>
                <c:pt idx="99">
                  <c:v>299</c:v>
                </c:pt>
                <c:pt idx="100">
                  <c:v>300</c:v>
                </c:pt>
                <c:pt idx="101">
                  <c:v>301</c:v>
                </c:pt>
                <c:pt idx="102">
                  <c:v>302</c:v>
                </c:pt>
                <c:pt idx="103">
                  <c:v>303</c:v>
                </c:pt>
                <c:pt idx="104">
                  <c:v>304</c:v>
                </c:pt>
                <c:pt idx="105">
                  <c:v>305</c:v>
                </c:pt>
                <c:pt idx="106">
                  <c:v>306</c:v>
                </c:pt>
                <c:pt idx="107">
                  <c:v>307</c:v>
                </c:pt>
                <c:pt idx="108">
                  <c:v>308</c:v>
                </c:pt>
                <c:pt idx="109">
                  <c:v>309</c:v>
                </c:pt>
                <c:pt idx="110">
                  <c:v>310</c:v>
                </c:pt>
                <c:pt idx="111">
                  <c:v>311</c:v>
                </c:pt>
                <c:pt idx="112">
                  <c:v>312</c:v>
                </c:pt>
                <c:pt idx="113">
                  <c:v>313</c:v>
                </c:pt>
                <c:pt idx="114">
                  <c:v>314</c:v>
                </c:pt>
                <c:pt idx="115">
                  <c:v>315</c:v>
                </c:pt>
                <c:pt idx="116">
                  <c:v>316</c:v>
                </c:pt>
                <c:pt idx="117">
                  <c:v>317</c:v>
                </c:pt>
                <c:pt idx="118">
                  <c:v>318</c:v>
                </c:pt>
                <c:pt idx="119">
                  <c:v>319</c:v>
                </c:pt>
                <c:pt idx="120">
                  <c:v>320</c:v>
                </c:pt>
                <c:pt idx="121">
                  <c:v>321</c:v>
                </c:pt>
                <c:pt idx="122">
                  <c:v>322</c:v>
                </c:pt>
                <c:pt idx="123">
                  <c:v>323</c:v>
                </c:pt>
                <c:pt idx="124">
                  <c:v>324</c:v>
                </c:pt>
                <c:pt idx="125">
                  <c:v>325</c:v>
                </c:pt>
                <c:pt idx="126">
                  <c:v>326</c:v>
                </c:pt>
                <c:pt idx="127">
                  <c:v>327</c:v>
                </c:pt>
                <c:pt idx="128">
                  <c:v>328</c:v>
                </c:pt>
                <c:pt idx="129">
                  <c:v>329</c:v>
                </c:pt>
                <c:pt idx="130">
                  <c:v>330</c:v>
                </c:pt>
                <c:pt idx="131">
                  <c:v>331</c:v>
                </c:pt>
                <c:pt idx="132">
                  <c:v>332</c:v>
                </c:pt>
                <c:pt idx="133">
                  <c:v>333</c:v>
                </c:pt>
                <c:pt idx="134">
                  <c:v>334</c:v>
                </c:pt>
                <c:pt idx="135">
                  <c:v>335</c:v>
                </c:pt>
                <c:pt idx="136">
                  <c:v>336</c:v>
                </c:pt>
                <c:pt idx="137">
                  <c:v>337</c:v>
                </c:pt>
                <c:pt idx="138">
                  <c:v>338</c:v>
                </c:pt>
                <c:pt idx="139">
                  <c:v>339</c:v>
                </c:pt>
                <c:pt idx="140">
                  <c:v>340</c:v>
                </c:pt>
                <c:pt idx="141">
                  <c:v>341</c:v>
                </c:pt>
                <c:pt idx="142">
                  <c:v>342</c:v>
                </c:pt>
                <c:pt idx="143">
                  <c:v>343</c:v>
                </c:pt>
                <c:pt idx="144">
                  <c:v>344</c:v>
                </c:pt>
                <c:pt idx="145">
                  <c:v>345</c:v>
                </c:pt>
                <c:pt idx="146">
                  <c:v>346</c:v>
                </c:pt>
                <c:pt idx="147">
                  <c:v>347</c:v>
                </c:pt>
                <c:pt idx="148">
                  <c:v>348</c:v>
                </c:pt>
                <c:pt idx="149">
                  <c:v>349</c:v>
                </c:pt>
                <c:pt idx="150">
                  <c:v>350</c:v>
                </c:pt>
                <c:pt idx="151">
                  <c:v>351</c:v>
                </c:pt>
                <c:pt idx="152">
                  <c:v>352</c:v>
                </c:pt>
                <c:pt idx="153">
                  <c:v>353</c:v>
                </c:pt>
                <c:pt idx="154">
                  <c:v>354</c:v>
                </c:pt>
                <c:pt idx="155">
                  <c:v>355</c:v>
                </c:pt>
                <c:pt idx="156">
                  <c:v>356</c:v>
                </c:pt>
                <c:pt idx="157">
                  <c:v>357</c:v>
                </c:pt>
                <c:pt idx="158">
                  <c:v>358</c:v>
                </c:pt>
                <c:pt idx="159">
                  <c:v>359</c:v>
                </c:pt>
                <c:pt idx="160">
                  <c:v>360</c:v>
                </c:pt>
                <c:pt idx="161">
                  <c:v>361</c:v>
                </c:pt>
                <c:pt idx="162">
                  <c:v>362</c:v>
                </c:pt>
                <c:pt idx="163">
                  <c:v>363</c:v>
                </c:pt>
                <c:pt idx="164">
                  <c:v>364</c:v>
                </c:pt>
                <c:pt idx="165">
                  <c:v>365</c:v>
                </c:pt>
                <c:pt idx="166">
                  <c:v>366</c:v>
                </c:pt>
                <c:pt idx="167">
                  <c:v>367</c:v>
                </c:pt>
                <c:pt idx="168">
                  <c:v>368</c:v>
                </c:pt>
                <c:pt idx="169">
                  <c:v>369</c:v>
                </c:pt>
                <c:pt idx="170">
                  <c:v>370</c:v>
                </c:pt>
                <c:pt idx="171">
                  <c:v>371</c:v>
                </c:pt>
                <c:pt idx="172">
                  <c:v>372</c:v>
                </c:pt>
                <c:pt idx="173">
                  <c:v>373</c:v>
                </c:pt>
                <c:pt idx="174">
                  <c:v>374</c:v>
                </c:pt>
                <c:pt idx="175">
                  <c:v>375</c:v>
                </c:pt>
                <c:pt idx="176">
                  <c:v>376</c:v>
                </c:pt>
                <c:pt idx="177">
                  <c:v>377</c:v>
                </c:pt>
                <c:pt idx="178">
                  <c:v>378</c:v>
                </c:pt>
                <c:pt idx="179">
                  <c:v>379</c:v>
                </c:pt>
                <c:pt idx="180">
                  <c:v>380</c:v>
                </c:pt>
                <c:pt idx="181">
                  <c:v>381</c:v>
                </c:pt>
                <c:pt idx="182">
                  <c:v>382</c:v>
                </c:pt>
                <c:pt idx="183">
                  <c:v>383</c:v>
                </c:pt>
                <c:pt idx="184">
                  <c:v>384</c:v>
                </c:pt>
                <c:pt idx="185">
                  <c:v>385</c:v>
                </c:pt>
                <c:pt idx="186">
                  <c:v>386</c:v>
                </c:pt>
                <c:pt idx="187">
                  <c:v>387</c:v>
                </c:pt>
                <c:pt idx="188">
                  <c:v>388</c:v>
                </c:pt>
                <c:pt idx="189">
                  <c:v>389</c:v>
                </c:pt>
                <c:pt idx="190">
                  <c:v>390</c:v>
                </c:pt>
                <c:pt idx="191">
                  <c:v>391</c:v>
                </c:pt>
                <c:pt idx="192">
                  <c:v>392</c:v>
                </c:pt>
                <c:pt idx="193">
                  <c:v>393</c:v>
                </c:pt>
                <c:pt idx="194">
                  <c:v>394</c:v>
                </c:pt>
                <c:pt idx="195">
                  <c:v>395</c:v>
                </c:pt>
                <c:pt idx="196">
                  <c:v>396</c:v>
                </c:pt>
                <c:pt idx="197">
                  <c:v>397</c:v>
                </c:pt>
                <c:pt idx="198">
                  <c:v>398</c:v>
                </c:pt>
                <c:pt idx="199">
                  <c:v>399</c:v>
                </c:pt>
                <c:pt idx="200">
                  <c:v>400</c:v>
                </c:pt>
                <c:pt idx="201">
                  <c:v>401</c:v>
                </c:pt>
                <c:pt idx="202">
                  <c:v>402</c:v>
                </c:pt>
                <c:pt idx="203">
                  <c:v>403</c:v>
                </c:pt>
                <c:pt idx="204">
                  <c:v>404</c:v>
                </c:pt>
                <c:pt idx="205">
                  <c:v>405</c:v>
                </c:pt>
                <c:pt idx="206">
                  <c:v>406</c:v>
                </c:pt>
                <c:pt idx="207">
                  <c:v>407</c:v>
                </c:pt>
                <c:pt idx="208">
                  <c:v>408</c:v>
                </c:pt>
                <c:pt idx="209">
                  <c:v>409</c:v>
                </c:pt>
                <c:pt idx="210">
                  <c:v>410</c:v>
                </c:pt>
                <c:pt idx="211">
                  <c:v>411</c:v>
                </c:pt>
                <c:pt idx="212">
                  <c:v>412</c:v>
                </c:pt>
                <c:pt idx="213">
                  <c:v>413</c:v>
                </c:pt>
                <c:pt idx="214">
                  <c:v>414</c:v>
                </c:pt>
                <c:pt idx="215">
                  <c:v>415</c:v>
                </c:pt>
                <c:pt idx="216">
                  <c:v>416</c:v>
                </c:pt>
                <c:pt idx="217">
                  <c:v>417</c:v>
                </c:pt>
                <c:pt idx="218">
                  <c:v>418</c:v>
                </c:pt>
                <c:pt idx="219">
                  <c:v>419</c:v>
                </c:pt>
                <c:pt idx="220">
                  <c:v>420</c:v>
                </c:pt>
                <c:pt idx="221">
                  <c:v>421</c:v>
                </c:pt>
                <c:pt idx="222">
                  <c:v>422</c:v>
                </c:pt>
                <c:pt idx="223">
                  <c:v>423</c:v>
                </c:pt>
                <c:pt idx="224">
                  <c:v>424</c:v>
                </c:pt>
                <c:pt idx="225">
                  <c:v>425</c:v>
                </c:pt>
                <c:pt idx="226">
                  <c:v>426</c:v>
                </c:pt>
                <c:pt idx="227">
                  <c:v>427</c:v>
                </c:pt>
                <c:pt idx="228">
                  <c:v>428</c:v>
                </c:pt>
                <c:pt idx="229">
                  <c:v>429</c:v>
                </c:pt>
                <c:pt idx="230">
                  <c:v>430</c:v>
                </c:pt>
                <c:pt idx="231">
                  <c:v>431</c:v>
                </c:pt>
                <c:pt idx="232">
                  <c:v>432</c:v>
                </c:pt>
                <c:pt idx="233">
                  <c:v>433</c:v>
                </c:pt>
                <c:pt idx="234">
                  <c:v>434</c:v>
                </c:pt>
                <c:pt idx="235">
                  <c:v>435</c:v>
                </c:pt>
                <c:pt idx="236">
                  <c:v>436</c:v>
                </c:pt>
                <c:pt idx="237">
                  <c:v>437</c:v>
                </c:pt>
                <c:pt idx="238">
                  <c:v>438</c:v>
                </c:pt>
                <c:pt idx="239">
                  <c:v>439</c:v>
                </c:pt>
                <c:pt idx="240">
                  <c:v>440</c:v>
                </c:pt>
                <c:pt idx="241">
                  <c:v>441</c:v>
                </c:pt>
                <c:pt idx="242">
                  <c:v>442</c:v>
                </c:pt>
                <c:pt idx="243">
                  <c:v>443</c:v>
                </c:pt>
                <c:pt idx="244">
                  <c:v>444</c:v>
                </c:pt>
                <c:pt idx="245">
                  <c:v>445</c:v>
                </c:pt>
                <c:pt idx="246">
                  <c:v>446</c:v>
                </c:pt>
                <c:pt idx="247">
                  <c:v>447</c:v>
                </c:pt>
                <c:pt idx="248">
                  <c:v>448</c:v>
                </c:pt>
                <c:pt idx="249">
                  <c:v>449</c:v>
                </c:pt>
                <c:pt idx="250">
                  <c:v>450</c:v>
                </c:pt>
                <c:pt idx="251">
                  <c:v>451</c:v>
                </c:pt>
                <c:pt idx="252">
                  <c:v>452</c:v>
                </c:pt>
                <c:pt idx="253">
                  <c:v>453</c:v>
                </c:pt>
                <c:pt idx="254">
                  <c:v>454</c:v>
                </c:pt>
                <c:pt idx="255">
                  <c:v>455</c:v>
                </c:pt>
                <c:pt idx="256">
                  <c:v>456</c:v>
                </c:pt>
                <c:pt idx="257">
                  <c:v>457</c:v>
                </c:pt>
                <c:pt idx="258">
                  <c:v>458</c:v>
                </c:pt>
                <c:pt idx="259">
                  <c:v>459</c:v>
                </c:pt>
                <c:pt idx="260">
                  <c:v>460</c:v>
                </c:pt>
                <c:pt idx="261">
                  <c:v>461</c:v>
                </c:pt>
                <c:pt idx="262">
                  <c:v>462</c:v>
                </c:pt>
                <c:pt idx="263">
                  <c:v>463</c:v>
                </c:pt>
                <c:pt idx="264">
                  <c:v>464</c:v>
                </c:pt>
                <c:pt idx="265">
                  <c:v>465</c:v>
                </c:pt>
                <c:pt idx="266">
                  <c:v>466</c:v>
                </c:pt>
                <c:pt idx="267">
                  <c:v>467</c:v>
                </c:pt>
                <c:pt idx="268">
                  <c:v>468</c:v>
                </c:pt>
                <c:pt idx="269">
                  <c:v>469</c:v>
                </c:pt>
                <c:pt idx="270">
                  <c:v>470</c:v>
                </c:pt>
                <c:pt idx="271">
                  <c:v>471</c:v>
                </c:pt>
                <c:pt idx="272">
                  <c:v>472</c:v>
                </c:pt>
                <c:pt idx="273">
                  <c:v>473</c:v>
                </c:pt>
                <c:pt idx="274">
                  <c:v>474</c:v>
                </c:pt>
                <c:pt idx="275">
                  <c:v>475</c:v>
                </c:pt>
                <c:pt idx="276">
                  <c:v>476</c:v>
                </c:pt>
                <c:pt idx="277">
                  <c:v>477</c:v>
                </c:pt>
                <c:pt idx="278">
                  <c:v>478</c:v>
                </c:pt>
                <c:pt idx="279">
                  <c:v>479</c:v>
                </c:pt>
                <c:pt idx="280">
                  <c:v>480</c:v>
                </c:pt>
                <c:pt idx="281">
                  <c:v>481</c:v>
                </c:pt>
                <c:pt idx="282">
                  <c:v>482</c:v>
                </c:pt>
                <c:pt idx="283">
                  <c:v>483</c:v>
                </c:pt>
                <c:pt idx="284">
                  <c:v>484</c:v>
                </c:pt>
                <c:pt idx="285">
                  <c:v>485</c:v>
                </c:pt>
                <c:pt idx="286">
                  <c:v>486</c:v>
                </c:pt>
                <c:pt idx="287">
                  <c:v>487</c:v>
                </c:pt>
                <c:pt idx="288">
                  <c:v>488</c:v>
                </c:pt>
                <c:pt idx="289">
                  <c:v>489</c:v>
                </c:pt>
                <c:pt idx="290">
                  <c:v>490</c:v>
                </c:pt>
                <c:pt idx="291">
                  <c:v>491</c:v>
                </c:pt>
                <c:pt idx="292">
                  <c:v>492</c:v>
                </c:pt>
                <c:pt idx="293">
                  <c:v>493</c:v>
                </c:pt>
                <c:pt idx="294">
                  <c:v>494</c:v>
                </c:pt>
                <c:pt idx="295">
                  <c:v>495</c:v>
                </c:pt>
                <c:pt idx="296">
                  <c:v>496</c:v>
                </c:pt>
                <c:pt idx="297">
                  <c:v>497</c:v>
                </c:pt>
                <c:pt idx="298">
                  <c:v>498</c:v>
                </c:pt>
                <c:pt idx="299">
                  <c:v>499</c:v>
                </c:pt>
                <c:pt idx="300">
                  <c:v>500</c:v>
                </c:pt>
              </c:numCache>
            </c:numRef>
          </c:xVal>
          <c:yVal>
            <c:numRef>
              <c:f>FS_f特!$I$3:$I$303</c:f>
              <c:numCache>
                <c:formatCode>General</c:formatCode>
                <c:ptCount val="301"/>
                <c:pt idx="0">
                  <c:v>58.14189374489996</c:v>
                </c:pt>
                <c:pt idx="1">
                  <c:v>58.125226963895003</c:v>
                </c:pt>
                <c:pt idx="2">
                  <c:v>58.103981962502253</c:v>
                </c:pt>
                <c:pt idx="3">
                  <c:v>58.079038734085671</c:v>
                </c:pt>
                <c:pt idx="4">
                  <c:v>58.051082033993275</c:v>
                </c:pt>
                <c:pt idx="5">
                  <c:v>58.020650741835532</c:v>
                </c:pt>
                <c:pt idx="6">
                  <c:v>57.988173344915715</c:v>
                </c:pt>
                <c:pt idx="7">
                  <c:v>57.953993800201559</c:v>
                </c:pt>
                <c:pt idx="8">
                  <c:v>57.918390627581843</c:v>
                </c:pt>
                <c:pt idx="9">
                  <c:v>57.881591175470845</c:v>
                </c:pt>
                <c:pt idx="10">
                  <c:v>57.843782398696163</c:v>
                </c:pt>
                <c:pt idx="11">
                  <c:v>57.805119086273777</c:v>
                </c:pt>
                <c:pt idx="12">
                  <c:v>57.765730203559357</c:v>
                </c:pt>
                <c:pt idx="13">
                  <c:v>57.725723825373912</c:v>
                </c:pt>
                <c:pt idx="14">
                  <c:v>57.685191005803446</c:v>
                </c:pt>
                <c:pt idx="15">
                  <c:v>57.644208838091352</c:v>
                </c:pt>
                <c:pt idx="16">
                  <c:v>57.602842892250564</c:v>
                </c:pt>
                <c:pt idx="17">
                  <c:v>57.561149170621526</c:v>
                </c:pt>
                <c:pt idx="18">
                  <c:v>57.519175687105445</c:v>
                </c:pt>
                <c:pt idx="19">
                  <c:v>57.476963750461429</c:v>
                </c:pt>
                <c:pt idx="20">
                  <c:v>57.434549013272544</c:v>
                </c:pt>
                <c:pt idx="21">
                  <c:v>57.391962334145816</c:v>
                </c:pt>
                <c:pt idx="22">
                  <c:v>57.349230490131255</c:v>
                </c:pt>
                <c:pt idx="23">
                  <c:v>57.306376768312568</c:v>
                </c:pt>
                <c:pt idx="24">
                  <c:v>57.263421459379188</c:v>
                </c:pt>
                <c:pt idx="25">
                  <c:v>57.220382271258217</c:v>
                </c:pt>
                <c:pt idx="26">
                  <c:v>57.17727467721928</c:v>
                </c:pt>
                <c:pt idx="27">
                  <c:v>57.13411221000456</c:v>
                </c:pt>
                <c:pt idx="28">
                  <c:v>57.090906711292966</c:v>
                </c:pt>
                <c:pt idx="29">
                  <c:v>57.047668544037052</c:v>
                </c:pt>
                <c:pt idx="30">
                  <c:v>57.004406773806267</c:v>
                </c:pt>
                <c:pt idx="31">
                  <c:v>56.961129324149738</c:v>
                </c:pt>
                <c:pt idx="32">
                  <c:v>56.917843110094147</c:v>
                </c:pt>
                <c:pt idx="33">
                  <c:v>56.874554153168923</c:v>
                </c:pt>
                <c:pt idx="34">
                  <c:v>56.83126768076535</c:v>
                </c:pt>
                <c:pt idx="35">
                  <c:v>56.787988212161345</c:v>
                </c:pt>
                <c:pt idx="36">
                  <c:v>56.74471963315483</c:v>
                </c:pt>
                <c:pt idx="37">
                  <c:v>56.701465260930249</c:v>
                </c:pt>
                <c:pt idx="38">
                  <c:v>56.658227900521602</c:v>
                </c:pt>
                <c:pt idx="39">
                  <c:v>56.615009894018051</c:v>
                </c:pt>
                <c:pt idx="40">
                  <c:v>56.571813163478744</c:v>
                </c:pt>
                <c:pt idx="41">
                  <c:v>56.528639248374624</c:v>
                </c:pt>
                <c:pt idx="42">
                  <c:v>56.485489338248328</c:v>
                </c:pt>
                <c:pt idx="43">
                  <c:v>56.442364301179936</c:v>
                </c:pt>
                <c:pt idx="44">
                  <c:v>56.39926470855626</c:v>
                </c:pt>
                <c:pt idx="45">
                  <c:v>56.356190856567046</c:v>
                </c:pt>
                <c:pt idx="46">
                  <c:v>56.313142784787658</c:v>
                </c:pt>
                <c:pt idx="47">
                  <c:v>56.270120292152143</c:v>
                </c:pt>
                <c:pt idx="48">
                  <c:v>56.227122950574596</c:v>
                </c:pt>
                <c:pt idx="49">
                  <c:v>56.184150116435404</c:v>
                </c:pt>
                <c:pt idx="50">
                  <c:v>56.141200940112896</c:v>
                </c:pt>
                <c:pt idx="51">
                  <c:v>56.098274373710247</c:v>
                </c:pt>
                <c:pt idx="52">
                  <c:v>56.055369177098484</c:v>
                </c:pt>
                <c:pt idx="53">
                  <c:v>56.01248392237234</c:v>
                </c:pt>
                <c:pt idx="54">
                  <c:v>55.969616996790805</c:v>
                </c:pt>
                <c:pt idx="55">
                  <c:v>55.926766604254631</c:v>
                </c:pt>
                <c:pt idx="56">
                  <c:v>55.883930765350577</c:v>
                </c:pt>
                <c:pt idx="57">
                  <c:v>55.841107315974114</c:v>
                </c:pt>
                <c:pt idx="58">
                  <c:v>55.798293904521493</c:v>
                </c:pt>
                <c:pt idx="59">
                  <c:v>55.755487987623155</c:v>
                </c:pt>
                <c:pt idx="60">
                  <c:v>55.71268682436942</c:v>
                </c:pt>
                <c:pt idx="61">
                  <c:v>55.66988746895899</c:v>
                </c:pt>
                <c:pt idx="62">
                  <c:v>55.627086761677035</c:v>
                </c:pt>
                <c:pt idx="63">
                  <c:v>55.584281318084848</c:v>
                </c:pt>
                <c:pt idx="64">
                  <c:v>55.541467516276285</c:v>
                </c:pt>
                <c:pt idx="65">
                  <c:v>55.498641482024226</c:v>
                </c:pt>
                <c:pt idx="66">
                  <c:v>55.455799071606414</c:v>
                </c:pt>
                <c:pt idx="67">
                  <c:v>55.412935852058908</c:v>
                </c:pt>
                <c:pt idx="68">
                  <c:v>55.370047078561079</c:v>
                </c:pt>
                <c:pt idx="69">
                  <c:v>55.327127668600362</c:v>
                </c:pt>
                <c:pt idx="70">
                  <c:v>55.284172172504924</c:v>
                </c:pt>
                <c:pt idx="71">
                  <c:v>55.241174739857101</c:v>
                </c:pt>
                <c:pt idx="72">
                  <c:v>55.198129081215264</c:v>
                </c:pt>
                <c:pt idx="73">
                  <c:v>55.155028424468242</c:v>
                </c:pt>
                <c:pt idx="74">
                  <c:v>55.111865465024636</c:v>
                </c:pt>
                <c:pt idx="75">
                  <c:v>55.068632308893136</c:v>
                </c:pt>
                <c:pt idx="76">
                  <c:v>55.025320407533187</c:v>
                </c:pt>
                <c:pt idx="77">
                  <c:v>54.981920483145686</c:v>
                </c:pt>
                <c:pt idx="78">
                  <c:v>54.93842244281408</c:v>
                </c:pt>
                <c:pt idx="79">
                  <c:v>54.894815279596614</c:v>
                </c:pt>
                <c:pt idx="80">
                  <c:v>54.851086958288434</c:v>
                </c:pt>
                <c:pt idx="81">
                  <c:v>54.807224283105988</c:v>
                </c:pt>
                <c:pt idx="82">
                  <c:v>54.763212743970783</c:v>
                </c:pt>
                <c:pt idx="83">
                  <c:v>54.719036337358745</c:v>
                </c:pt>
                <c:pt idx="84">
                  <c:v>54.674677356797766</c:v>
                </c:pt>
                <c:pt idx="85">
                  <c:v>54.630116146991803</c:v>
                </c:pt>
                <c:pt idx="86">
                  <c:v>54.585330814165076</c:v>
                </c:pt>
                <c:pt idx="87">
                  <c:v>54.540296883471314</c:v>
                </c:pt>
                <c:pt idx="88">
                  <c:v>54.494986892095589</c:v>
                </c:pt>
                <c:pt idx="89">
                  <c:v>54.449369903845806</c:v>
                </c:pt>
                <c:pt idx="90">
                  <c:v>54.403410927397154</c:v>
                </c:pt>
                <c:pt idx="91">
                  <c:v>54.357070215659306</c:v>
                </c:pt>
                <c:pt idx="92">
                  <c:v>54.31030241762948</c:v>
                </c:pt>
                <c:pt idx="93">
                  <c:v>54.263055546100212</c:v>
                </c:pt>
                <c:pt idx="94">
                  <c:v>54.21526971403987</c:v>
                </c:pt>
                <c:pt idx="95">
                  <c:v>54.166875578437597</c:v>
                </c:pt>
                <c:pt idx="96">
                  <c:v>54.11779241160108</c:v>
                </c:pt>
                <c:pt idx="97">
                  <c:v>54.067925694468322</c:v>
                </c:pt>
                <c:pt idx="98">
                  <c:v>54.017164091794591</c:v>
                </c:pt>
                <c:pt idx="99">
                  <c:v>53.965375621257834</c:v>
                </c:pt>
                <c:pt idx="100">
                  <c:v>53.912402761943241</c:v>
                </c:pt>
                <c:pt idx="101">
                  <c:v>53.858056153929553</c:v>
                </c:pt>
                <c:pt idx="102">
                  <c:v>53.802106407170491</c:v>
                </c:pt>
                <c:pt idx="103">
                  <c:v>53.744273345242817</c:v>
                </c:pt>
                <c:pt idx="104">
                  <c:v>53.684211727904085</c:v>
                </c:pt>
                <c:pt idx="105">
                  <c:v>53.621492078643016</c:v>
                </c:pt>
                <c:pt idx="106">
                  <c:v>53.555574614027051</c:v>
                </c:pt>
                <c:pt idx="107">
                  <c:v>53.485773307479285</c:v>
                </c:pt>
                <c:pt idx="108">
                  <c:v>53.411205616284199</c:v>
                </c:pt>
                <c:pt idx="109">
                  <c:v>53.330721009285575</c:v>
                </c:pt>
                <c:pt idx="110">
                  <c:v>53.242797550574949</c:v>
                </c:pt>
                <c:pt idx="111">
                  <c:v>53.145389352063404</c:v>
                </c:pt>
                <c:pt idx="112">
                  <c:v>53.035696770294912</c:v>
                </c:pt>
                <c:pt idx="113">
                  <c:v>52.909812233152465</c:v>
                </c:pt>
                <c:pt idx="114">
                  <c:v>52.762160983772581</c:v>
                </c:pt>
                <c:pt idx="115">
                  <c:v>52.584596159976527</c:v>
                </c:pt>
                <c:pt idx="116">
                  <c:v>52.364904002211695</c:v>
                </c:pt>
                <c:pt idx="117">
                  <c:v>52.084322007836064</c:v>
                </c:pt>
                <c:pt idx="118">
                  <c:v>51.713613035348388</c:v>
                </c:pt>
                <c:pt idx="119">
                  <c:v>51.208260513518084</c:v>
                </c:pt>
                <c:pt idx="120">
                  <c:v>50.508832811556914</c:v>
                </c:pt>
                <c:pt idx="121">
                  <c:v>49.556028892358697</c:v>
                </c:pt>
                <c:pt idx="122">
                  <c:v>48.275404942296632</c:v>
                </c:pt>
                <c:pt idx="123">
                  <c:v>46.560641753924521</c:v>
                </c:pt>
                <c:pt idx="124">
                  <c:v>44.614772187556682</c:v>
                </c:pt>
                <c:pt idx="125">
                  <c:v>43.423559602934105</c:v>
                </c:pt>
                <c:pt idx="126">
                  <c:v>43.984019211846693</c:v>
                </c:pt>
                <c:pt idx="127">
                  <c:v>45.744404642527485</c:v>
                </c:pt>
                <c:pt idx="128">
                  <c:v>47.540462784668605</c:v>
                </c:pt>
                <c:pt idx="129">
                  <c:v>48.896324327211673</c:v>
                </c:pt>
                <c:pt idx="130">
                  <c:v>49.823965318493329</c:v>
                </c:pt>
                <c:pt idx="131">
                  <c:v>50.444071174092137</c:v>
                </c:pt>
                <c:pt idx="132">
                  <c:v>50.859423462553693</c:v>
                </c:pt>
                <c:pt idx="133">
                  <c:v>51.139426350049881</c:v>
                </c:pt>
                <c:pt idx="134">
                  <c:v>51.328418251448056</c:v>
                </c:pt>
                <c:pt idx="135">
                  <c:v>51.454765431941091</c:v>
                </c:pt>
                <c:pt idx="136">
                  <c:v>51.537254802098325</c:v>
                </c:pt>
                <c:pt idx="137">
                  <c:v>51.588557411994614</c:v>
                </c:pt>
                <c:pt idx="138">
                  <c:v>51.616528201456362</c:v>
                </c:pt>
                <c:pt idx="139">
                  <c:v>51.626065972026261</c:v>
                </c:pt>
                <c:pt idx="140">
                  <c:v>51.620794383027665</c:v>
                </c:pt>
                <c:pt idx="141">
                  <c:v>51.603478834100358</c:v>
                </c:pt>
                <c:pt idx="142">
                  <c:v>51.576145506982627</c:v>
                </c:pt>
                <c:pt idx="143">
                  <c:v>51.540239629677451</c:v>
                </c:pt>
                <c:pt idx="144">
                  <c:v>51.496770607374657</c:v>
                </c:pt>
                <c:pt idx="145">
                  <c:v>51.446418909104878</c:v>
                </c:pt>
                <c:pt idx="146">
                  <c:v>51.389609186727625</c:v>
                </c:pt>
                <c:pt idx="147">
                  <c:v>51.326558659388361</c:v>
                </c:pt>
                <c:pt idx="148">
                  <c:v>51.257307819164737</c:v>
                </c:pt>
                <c:pt idx="149">
                  <c:v>51.181738109784696</c:v>
                </c:pt>
                <c:pt idx="150">
                  <c:v>51.099579424390122</c:v>
                </c:pt>
                <c:pt idx="151">
                  <c:v>51.010408991606496</c:v>
                </c:pt>
                <c:pt idx="152">
                  <c:v>50.913642273735363</c:v>
                </c:pt>
                <c:pt idx="153">
                  <c:v>50.80851572377243</c:v>
                </c:pt>
                <c:pt idx="154">
                  <c:v>50.694060514154309</c:v>
                </c:pt>
                <c:pt idx="155">
                  <c:v>50.569065551264771</c:v>
                </c:pt>
                <c:pt idx="156">
                  <c:v>50.432027111028944</c:v>
                </c:pt>
                <c:pt idx="157">
                  <c:v>50.281081125184251</c:v>
                </c:pt>
                <c:pt idx="158">
                  <c:v>50.113912297797341</c:v>
                </c:pt>
                <c:pt idx="159">
                  <c:v>49.927631483701632</c:v>
                </c:pt>
                <c:pt idx="160">
                  <c:v>49.718608490914306</c:v>
                </c:pt>
                <c:pt idx="161">
                  <c:v>49.482240483275973</c:v>
                </c:pt>
                <c:pt idx="162">
                  <c:v>49.212623953550406</c:v>
                </c:pt>
                <c:pt idx="163">
                  <c:v>48.902075038208942</c:v>
                </c:pt>
                <c:pt idx="164">
                  <c:v>48.540394406632871</c:v>
                </c:pt>
                <c:pt idx="165">
                  <c:v>48.11366466835694</c:v>
                </c:pt>
                <c:pt idx="166">
                  <c:v>47.602170805576506</c:v>
                </c:pt>
                <c:pt idx="167">
                  <c:v>46.977552597523129</c:v>
                </c:pt>
                <c:pt idx="168">
                  <c:v>46.209239315900724</c:v>
                </c:pt>
                <c:pt idx="169">
                  <c:v>45.292982367202271</c:v>
                </c:pt>
                <c:pt idx="170">
                  <c:v>44.164582672669439</c:v>
                </c:pt>
                <c:pt idx="171">
                  <c:v>42.688434450719541</c:v>
                </c:pt>
                <c:pt idx="172">
                  <c:v>40.719729397688759</c:v>
                </c:pt>
                <c:pt idx="173">
                  <c:v>38.042524523257363</c:v>
                </c:pt>
                <c:pt idx="174">
                  <c:v>34.311249981945743</c:v>
                </c:pt>
                <c:pt idx="175">
                  <c:v>28.974196948928622</c:v>
                </c:pt>
                <c:pt idx="176">
                  <c:v>21.176327042486704</c:v>
                </c:pt>
                <c:pt idx="177">
                  <c:v>9.7529143736472577</c:v>
                </c:pt>
                <c:pt idx="178">
                  <c:v>-6.1527138853218304</c:v>
                </c:pt>
                <c:pt idx="179">
                  <c:v>-24.447504497720416</c:v>
                </c:pt>
                <c:pt idx="180">
                  <c:v>-36.079865776519497</c:v>
                </c:pt>
                <c:pt idx="181">
                  <c:v>-31.324472990926395</c:v>
                </c:pt>
                <c:pt idx="182">
                  <c:v>-14.826511826806538</c:v>
                </c:pt>
                <c:pt idx="183">
                  <c:v>2.3181397696100134</c:v>
                </c:pt>
                <c:pt idx="184">
                  <c:v>15.403043787432949</c:v>
                </c:pt>
                <c:pt idx="185">
                  <c:v>24.476963712862862</c:v>
                </c:pt>
                <c:pt idx="186">
                  <c:v>30.67189701296406</c:v>
                </c:pt>
                <c:pt idx="187">
                  <c:v>34.958181847191739</c:v>
                </c:pt>
                <c:pt idx="188">
                  <c:v>37.989816289330349</c:v>
                </c:pt>
                <c:pt idx="189">
                  <c:v>40.184115971099786</c:v>
                </c:pt>
                <c:pt idx="190">
                  <c:v>41.811559305845542</c:v>
                </c:pt>
                <c:pt idx="191">
                  <c:v>43.051246958145647</c:v>
                </c:pt>
                <c:pt idx="192">
                  <c:v>44.010946746382984</c:v>
                </c:pt>
                <c:pt idx="193">
                  <c:v>44.759711949876099</c:v>
                </c:pt>
                <c:pt idx="194">
                  <c:v>45.349420502582774</c:v>
                </c:pt>
                <c:pt idx="195">
                  <c:v>45.818234546649371</c:v>
                </c:pt>
                <c:pt idx="196">
                  <c:v>46.193700648415742</c:v>
                </c:pt>
                <c:pt idx="197">
                  <c:v>46.495891299668699</c:v>
                </c:pt>
                <c:pt idx="198">
                  <c:v>46.739674803148127</c:v>
                </c:pt>
                <c:pt idx="199">
                  <c:v>46.936241749265811</c:v>
                </c:pt>
                <c:pt idx="200">
                  <c:v>47.094134416575763</c:v>
                </c:pt>
                <c:pt idx="201">
                  <c:v>47.219953515204303</c:v>
                </c:pt>
                <c:pt idx="202">
                  <c:v>47.318852670867244</c:v>
                </c:pt>
                <c:pt idx="203">
                  <c:v>47.394890329483822</c:v>
                </c:pt>
                <c:pt idx="204">
                  <c:v>47.451283888678404</c:v>
                </c:pt>
                <c:pt idx="205">
                  <c:v>47.490595473024783</c:v>
                </c:pt>
                <c:pt idx="206">
                  <c:v>47.514869023263053</c:v>
                </c:pt>
                <c:pt idx="207">
                  <c:v>47.525732040925419</c:v>
                </c:pt>
                <c:pt idx="208">
                  <c:v>47.524471110002537</c:v>
                </c:pt>
                <c:pt idx="209">
                  <c:v>47.512087410289681</c:v>
                </c:pt>
                <c:pt idx="210">
                  <c:v>47.489336332766577</c:v>
                </c:pt>
                <c:pt idx="211">
                  <c:v>47.45675364625626</c:v>
                </c:pt>
                <c:pt idx="212">
                  <c:v>47.414669141179893</c:v>
                </c:pt>
                <c:pt idx="213">
                  <c:v>47.363206941480243</c:v>
                </c:pt>
                <c:pt idx="214">
                  <c:v>47.302269186978549</c:v>
                </c:pt>
                <c:pt idx="215">
                  <c:v>47.231495501747844</c:v>
                </c:pt>
                <c:pt idx="216">
                  <c:v>47.15018231111177</c:v>
                </c:pt>
                <c:pt idx="217">
                  <c:v>47.057128312306951</c:v>
                </c:pt>
                <c:pt idx="218">
                  <c:v>46.950331835414531</c:v>
                </c:pt>
                <c:pt idx="219">
                  <c:v>46.826366788238417</c:v>
                </c:pt>
                <c:pt idx="220">
                  <c:v>46.679007700162316</c:v>
                </c:pt>
                <c:pt idx="221">
                  <c:v>46.49599787523897</c:v>
                </c:pt>
                <c:pt idx="222">
                  <c:v>46.251342445447968</c:v>
                </c:pt>
                <c:pt idx="223">
                  <c:v>45.89191796775313</c:v>
                </c:pt>
                <c:pt idx="224">
                  <c:v>45.379927619434866</c:v>
                </c:pt>
                <c:pt idx="225">
                  <c:v>45.040566861139546</c:v>
                </c:pt>
                <c:pt idx="226">
                  <c:v>45.127295172715741</c:v>
                </c:pt>
                <c:pt idx="227">
                  <c:v>45.1556172828776</c:v>
                </c:pt>
                <c:pt idx="228">
                  <c:v>45.015558968203614</c:v>
                </c:pt>
                <c:pt idx="229">
                  <c:v>44.75704476139542</c:v>
                </c:pt>
                <c:pt idx="230">
                  <c:v>44.403017079015264</c:v>
                </c:pt>
                <c:pt idx="231">
                  <c:v>43.949873923362809</c:v>
                </c:pt>
                <c:pt idx="232">
                  <c:v>43.374287676850109</c:v>
                </c:pt>
                <c:pt idx="233">
                  <c:v>42.630144249696635</c:v>
                </c:pt>
                <c:pt idx="234">
                  <c:v>41.634663183296141</c:v>
                </c:pt>
                <c:pt idx="235">
                  <c:v>40.238530940913193</c:v>
                </c:pt>
                <c:pt idx="236">
                  <c:v>38.184435743294657</c:v>
                </c:pt>
                <c:pt idx="237">
                  <c:v>35.161624838931431</c:v>
                </c:pt>
                <c:pt idx="238">
                  <c:v>31.171757804367942</c:v>
                </c:pt>
                <c:pt idx="239">
                  <c:v>27.531606234601128</c:v>
                </c:pt>
                <c:pt idx="240">
                  <c:v>26.579957361015758</c:v>
                </c:pt>
                <c:pt idx="241">
                  <c:v>26.171837882664889</c:v>
                </c:pt>
                <c:pt idx="242">
                  <c:v>23.434226192767142</c:v>
                </c:pt>
                <c:pt idx="243">
                  <c:v>18.095512780800895</c:v>
                </c:pt>
                <c:pt idx="244">
                  <c:v>10.572142490956793</c:v>
                </c:pt>
                <c:pt idx="245">
                  <c:v>-1.6455620452386341</c:v>
                </c:pt>
                <c:pt idx="246">
                  <c:v>-20.365192462914962</c:v>
                </c:pt>
                <c:pt idx="247">
                  <c:v>-42.330977774519781</c:v>
                </c:pt>
                <c:pt idx="248">
                  <c:v>-53.697776837388659</c:v>
                </c:pt>
                <c:pt idx="249">
                  <c:v>-42.913956500771249</c:v>
                </c:pt>
                <c:pt idx="250">
                  <c:v>-20.986866360655824</c:v>
                </c:pt>
                <c:pt idx="251">
                  <c:v>-1.6816675952278501</c:v>
                </c:pt>
                <c:pt idx="252">
                  <c:v>11.772207839336936</c:v>
                </c:pt>
                <c:pt idx="253">
                  <c:v>20.635544241913564</c:v>
                </c:pt>
                <c:pt idx="254">
                  <c:v>26.501791776257122</c:v>
                </c:pt>
                <c:pt idx="255">
                  <c:v>30.473314229258065</c:v>
                </c:pt>
                <c:pt idx="256">
                  <c:v>33.230253374578552</c:v>
                </c:pt>
                <c:pt idx="257">
                  <c:v>35.185943140656661</c:v>
                </c:pt>
                <c:pt idx="258">
                  <c:v>36.59528676379378</c:v>
                </c:pt>
                <c:pt idx="259">
                  <c:v>37.619024550907511</c:v>
                </c:pt>
                <c:pt idx="260">
                  <c:v>38.360563259696185</c:v>
                </c:pt>
                <c:pt idx="261">
                  <c:v>38.88706820919748</c:v>
                </c:pt>
                <c:pt idx="262">
                  <c:v>39.241520890382361</c:v>
                </c:pt>
                <c:pt idx="263">
                  <c:v>39.449312933742135</c:v>
                </c:pt>
                <c:pt idx="264">
                  <c:v>39.521074204577687</c:v>
                </c:pt>
                <c:pt idx="265">
                  <c:v>39.452132649593935</c:v>
                </c:pt>
                <c:pt idx="266">
                  <c:v>39.217746558306587</c:v>
                </c:pt>
                <c:pt idx="267">
                  <c:v>38.761836805750647</c:v>
                </c:pt>
                <c:pt idx="268">
                  <c:v>37.977949070517681</c:v>
                </c:pt>
                <c:pt idx="269">
                  <c:v>36.706486217828846</c:v>
                </c:pt>
                <c:pt idx="270">
                  <c:v>34.907585266745798</c:v>
                </c:pt>
                <c:pt idx="271">
                  <c:v>33.134031271744945</c:v>
                </c:pt>
                <c:pt idx="272">
                  <c:v>31.698734777372323</c:v>
                </c:pt>
                <c:pt idx="273">
                  <c:v>29.558005274921157</c:v>
                </c:pt>
                <c:pt idx="274">
                  <c:v>26.872397935995409</c:v>
                </c:pt>
                <c:pt idx="275">
                  <c:v>26.369488066198642</c:v>
                </c:pt>
                <c:pt idx="276">
                  <c:v>29.07401643627562</c:v>
                </c:pt>
                <c:pt idx="277">
                  <c:v>32.317924387171239</c:v>
                </c:pt>
                <c:pt idx="278">
                  <c:v>34.604677358849116</c:v>
                </c:pt>
                <c:pt idx="279">
                  <c:v>35.97834724298373</c:v>
                </c:pt>
                <c:pt idx="280">
                  <c:v>36.750540615263944</c:v>
                </c:pt>
                <c:pt idx="281">
                  <c:v>37.143342176450858</c:v>
                </c:pt>
                <c:pt idx="282">
                  <c:v>37.282277197358681</c:v>
                </c:pt>
                <c:pt idx="283">
                  <c:v>37.229035408356388</c:v>
                </c:pt>
                <c:pt idx="284">
                  <c:v>37.000849678962631</c:v>
                </c:pt>
                <c:pt idx="285">
                  <c:v>36.575745850206857</c:v>
                </c:pt>
                <c:pt idx="286">
                  <c:v>35.901930863446935</c:v>
                </c:pt>
                <c:pt idx="287">
                  <c:v>35.033032488825071</c:v>
                </c:pt>
                <c:pt idx="288">
                  <c:v>34.399439872439189</c:v>
                </c:pt>
                <c:pt idx="289">
                  <c:v>34.280639964864946</c:v>
                </c:pt>
                <c:pt idx="290">
                  <c:v>34.527968521373033</c:v>
                </c:pt>
                <c:pt idx="291">
                  <c:v>34.77596814317701</c:v>
                </c:pt>
                <c:pt idx="292">
                  <c:v>34.847965596546103</c:v>
                </c:pt>
                <c:pt idx="293">
                  <c:v>34.748565948551658</c:v>
                </c:pt>
                <c:pt idx="294">
                  <c:v>34.520090431402878</c:v>
                </c:pt>
                <c:pt idx="295">
                  <c:v>34.194304806904682</c:v>
                </c:pt>
                <c:pt idx="296">
                  <c:v>33.787785689963044</c:v>
                </c:pt>
                <c:pt idx="297">
                  <c:v>33.304191040660413</c:v>
                </c:pt>
                <c:pt idx="298">
                  <c:v>32.73400839497701</c:v>
                </c:pt>
                <c:pt idx="299">
                  <c:v>32.048264101058301</c:v>
                </c:pt>
                <c:pt idx="300">
                  <c:v>31.179567451501796</c:v>
                </c:pt>
              </c:numCache>
            </c:numRef>
          </c:yVal>
          <c:smooth val="0"/>
          <c:extLst>
            <c:ext xmlns:c16="http://schemas.microsoft.com/office/drawing/2014/chart" uri="{C3380CC4-5D6E-409C-BE32-E72D297353CC}">
              <c16:uniqueId val="{00000000-6D87-46F3-A56D-73A77F0E256B}"/>
            </c:ext>
          </c:extLst>
        </c:ser>
        <c:dLbls>
          <c:showLegendKey val="0"/>
          <c:showVal val="0"/>
          <c:showCatName val="0"/>
          <c:showSerName val="0"/>
          <c:showPercent val="0"/>
          <c:showBubbleSize val="0"/>
        </c:dLbls>
        <c:axId val="1328723071"/>
        <c:axId val="874086047"/>
      </c:scatterChart>
      <c:valAx>
        <c:axId val="1328723071"/>
        <c:scaling>
          <c:orientation val="minMax"/>
          <c:max val="500"/>
          <c:min val="2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r>
                  <a:rPr lang="en-US" sz="1400"/>
                  <a:t>Frequency [GHz]</a:t>
                </a:r>
                <a:endParaRPr lang="ja-JP" sz="1400"/>
              </a:p>
            </c:rich>
          </c:tx>
          <c:layout>
            <c:manualLayout>
              <c:xMode val="edge"/>
              <c:yMode val="edge"/>
              <c:x val="0.40648230971128613"/>
              <c:y val="0.891321428571428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crossAx val="874086047"/>
        <c:crossesAt val="-60"/>
        <c:crossBetween val="midCat"/>
      </c:valAx>
      <c:valAx>
        <c:axId val="8740860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r>
                  <a:rPr lang="en-US" sz="1400" dirty="0"/>
                  <a:t>S/N [dB]</a:t>
                </a:r>
              </a:p>
            </c:rich>
          </c:tx>
          <c:layout>
            <c:manualLayout>
              <c:xMode val="edge"/>
              <c:yMode val="edge"/>
              <c:x val="1.8666666666666668E-2"/>
              <c:y val="0.2955922384701912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crossAx val="1328723071"/>
        <c:crosses val="autoZero"/>
        <c:crossBetween val="midCat"/>
      </c:valAx>
      <c:spPr>
        <a:noFill/>
        <a:ln>
          <a:solidFill>
            <a:schemeClr val="accent6"/>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i="0">
          <a:latin typeface="Yu Gothic Medium" panose="020B0400000000000000" pitchFamily="34" charset="-128"/>
          <a:ea typeface="Yu Gothic Medium" panose="020B0400000000000000" pitchFamily="34"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20451443569554"/>
          <c:y val="4.544656917885264E-2"/>
          <c:w val="0.76782215223097106"/>
          <c:h val="0.7641841957255342"/>
        </c:manualLayout>
      </c:layout>
      <c:scatterChart>
        <c:scatterStyle val="lineMarker"/>
        <c:varyColors val="0"/>
        <c:ser>
          <c:idx val="0"/>
          <c:order val="0"/>
          <c:spPr>
            <a:ln w="25400" cap="rnd">
              <a:solidFill>
                <a:schemeClr val="tx2"/>
              </a:solidFill>
              <a:round/>
            </a:ln>
            <a:effectLst/>
          </c:spPr>
          <c:marker>
            <c:symbol val="none"/>
          </c:marker>
          <c:xVal>
            <c:numRef>
              <c:f>LMS_f特!$G$3:$G$303</c:f>
              <c:numCache>
                <c:formatCode>General</c:formatCode>
                <c:ptCount val="301"/>
                <c:pt idx="0">
                  <c:v>200</c:v>
                </c:pt>
                <c:pt idx="1">
                  <c:v>201</c:v>
                </c:pt>
                <c:pt idx="2">
                  <c:v>202</c:v>
                </c:pt>
                <c:pt idx="3">
                  <c:v>203</c:v>
                </c:pt>
                <c:pt idx="4">
                  <c:v>204</c:v>
                </c:pt>
                <c:pt idx="5">
                  <c:v>205</c:v>
                </c:pt>
                <c:pt idx="6">
                  <c:v>206</c:v>
                </c:pt>
                <c:pt idx="7">
                  <c:v>207</c:v>
                </c:pt>
                <c:pt idx="8">
                  <c:v>208</c:v>
                </c:pt>
                <c:pt idx="9">
                  <c:v>209</c:v>
                </c:pt>
                <c:pt idx="10">
                  <c:v>210</c:v>
                </c:pt>
                <c:pt idx="11">
                  <c:v>211</c:v>
                </c:pt>
                <c:pt idx="12">
                  <c:v>212</c:v>
                </c:pt>
                <c:pt idx="13">
                  <c:v>213</c:v>
                </c:pt>
                <c:pt idx="14">
                  <c:v>214</c:v>
                </c:pt>
                <c:pt idx="15">
                  <c:v>215</c:v>
                </c:pt>
                <c:pt idx="16">
                  <c:v>216</c:v>
                </c:pt>
                <c:pt idx="17">
                  <c:v>217</c:v>
                </c:pt>
                <c:pt idx="18">
                  <c:v>218</c:v>
                </c:pt>
                <c:pt idx="19">
                  <c:v>219</c:v>
                </c:pt>
                <c:pt idx="20">
                  <c:v>220</c:v>
                </c:pt>
                <c:pt idx="21">
                  <c:v>221</c:v>
                </c:pt>
                <c:pt idx="22">
                  <c:v>222</c:v>
                </c:pt>
                <c:pt idx="23">
                  <c:v>223</c:v>
                </c:pt>
                <c:pt idx="24">
                  <c:v>224</c:v>
                </c:pt>
                <c:pt idx="25">
                  <c:v>225</c:v>
                </c:pt>
                <c:pt idx="26">
                  <c:v>226</c:v>
                </c:pt>
                <c:pt idx="27">
                  <c:v>227</c:v>
                </c:pt>
                <c:pt idx="28">
                  <c:v>228</c:v>
                </c:pt>
                <c:pt idx="29">
                  <c:v>229</c:v>
                </c:pt>
                <c:pt idx="30">
                  <c:v>230</c:v>
                </c:pt>
                <c:pt idx="31">
                  <c:v>231</c:v>
                </c:pt>
                <c:pt idx="32">
                  <c:v>232</c:v>
                </c:pt>
                <c:pt idx="33">
                  <c:v>233</c:v>
                </c:pt>
                <c:pt idx="34">
                  <c:v>234</c:v>
                </c:pt>
                <c:pt idx="35">
                  <c:v>235</c:v>
                </c:pt>
                <c:pt idx="36">
                  <c:v>236</c:v>
                </c:pt>
                <c:pt idx="37">
                  <c:v>237</c:v>
                </c:pt>
                <c:pt idx="38">
                  <c:v>238</c:v>
                </c:pt>
                <c:pt idx="39">
                  <c:v>239</c:v>
                </c:pt>
                <c:pt idx="40">
                  <c:v>240</c:v>
                </c:pt>
                <c:pt idx="41">
                  <c:v>241</c:v>
                </c:pt>
                <c:pt idx="42">
                  <c:v>242</c:v>
                </c:pt>
                <c:pt idx="43">
                  <c:v>243</c:v>
                </c:pt>
                <c:pt idx="44">
                  <c:v>244</c:v>
                </c:pt>
                <c:pt idx="45">
                  <c:v>245</c:v>
                </c:pt>
                <c:pt idx="46">
                  <c:v>246</c:v>
                </c:pt>
                <c:pt idx="47">
                  <c:v>247</c:v>
                </c:pt>
                <c:pt idx="48">
                  <c:v>248</c:v>
                </c:pt>
                <c:pt idx="49">
                  <c:v>249</c:v>
                </c:pt>
                <c:pt idx="50">
                  <c:v>250</c:v>
                </c:pt>
                <c:pt idx="51">
                  <c:v>251</c:v>
                </c:pt>
                <c:pt idx="52">
                  <c:v>252</c:v>
                </c:pt>
                <c:pt idx="53">
                  <c:v>253</c:v>
                </c:pt>
                <c:pt idx="54">
                  <c:v>254</c:v>
                </c:pt>
                <c:pt idx="55">
                  <c:v>255</c:v>
                </c:pt>
                <c:pt idx="56">
                  <c:v>256</c:v>
                </c:pt>
                <c:pt idx="57">
                  <c:v>257</c:v>
                </c:pt>
                <c:pt idx="58">
                  <c:v>258</c:v>
                </c:pt>
                <c:pt idx="59">
                  <c:v>259</c:v>
                </c:pt>
                <c:pt idx="60">
                  <c:v>260</c:v>
                </c:pt>
                <c:pt idx="61">
                  <c:v>261</c:v>
                </c:pt>
                <c:pt idx="62">
                  <c:v>262</c:v>
                </c:pt>
                <c:pt idx="63">
                  <c:v>263</c:v>
                </c:pt>
                <c:pt idx="64">
                  <c:v>264</c:v>
                </c:pt>
                <c:pt idx="65">
                  <c:v>265</c:v>
                </c:pt>
                <c:pt idx="66">
                  <c:v>266</c:v>
                </c:pt>
                <c:pt idx="67">
                  <c:v>267</c:v>
                </c:pt>
                <c:pt idx="68">
                  <c:v>268</c:v>
                </c:pt>
                <c:pt idx="69">
                  <c:v>269</c:v>
                </c:pt>
                <c:pt idx="70">
                  <c:v>270</c:v>
                </c:pt>
                <c:pt idx="71">
                  <c:v>271</c:v>
                </c:pt>
                <c:pt idx="72">
                  <c:v>272</c:v>
                </c:pt>
                <c:pt idx="73">
                  <c:v>273</c:v>
                </c:pt>
                <c:pt idx="74">
                  <c:v>274</c:v>
                </c:pt>
                <c:pt idx="75">
                  <c:v>275</c:v>
                </c:pt>
                <c:pt idx="76">
                  <c:v>276</c:v>
                </c:pt>
                <c:pt idx="77">
                  <c:v>277</c:v>
                </c:pt>
                <c:pt idx="78">
                  <c:v>278</c:v>
                </c:pt>
                <c:pt idx="79">
                  <c:v>279</c:v>
                </c:pt>
                <c:pt idx="80">
                  <c:v>280</c:v>
                </c:pt>
                <c:pt idx="81">
                  <c:v>281</c:v>
                </c:pt>
                <c:pt idx="82">
                  <c:v>282</c:v>
                </c:pt>
                <c:pt idx="83">
                  <c:v>283</c:v>
                </c:pt>
                <c:pt idx="84">
                  <c:v>284</c:v>
                </c:pt>
                <c:pt idx="85">
                  <c:v>285</c:v>
                </c:pt>
                <c:pt idx="86">
                  <c:v>286</c:v>
                </c:pt>
                <c:pt idx="87">
                  <c:v>287</c:v>
                </c:pt>
                <c:pt idx="88">
                  <c:v>288</c:v>
                </c:pt>
                <c:pt idx="89">
                  <c:v>289</c:v>
                </c:pt>
                <c:pt idx="90">
                  <c:v>290</c:v>
                </c:pt>
                <c:pt idx="91">
                  <c:v>291</c:v>
                </c:pt>
                <c:pt idx="92">
                  <c:v>292</c:v>
                </c:pt>
                <c:pt idx="93">
                  <c:v>293</c:v>
                </c:pt>
                <c:pt idx="94">
                  <c:v>294</c:v>
                </c:pt>
                <c:pt idx="95">
                  <c:v>295</c:v>
                </c:pt>
                <c:pt idx="96">
                  <c:v>296</c:v>
                </c:pt>
                <c:pt idx="97">
                  <c:v>297</c:v>
                </c:pt>
                <c:pt idx="98">
                  <c:v>298</c:v>
                </c:pt>
                <c:pt idx="99">
                  <c:v>299</c:v>
                </c:pt>
                <c:pt idx="100">
                  <c:v>300</c:v>
                </c:pt>
                <c:pt idx="101">
                  <c:v>301</c:v>
                </c:pt>
                <c:pt idx="102">
                  <c:v>302</c:v>
                </c:pt>
                <c:pt idx="103">
                  <c:v>303</c:v>
                </c:pt>
                <c:pt idx="104">
                  <c:v>304</c:v>
                </c:pt>
                <c:pt idx="105">
                  <c:v>305</c:v>
                </c:pt>
                <c:pt idx="106">
                  <c:v>306</c:v>
                </c:pt>
                <c:pt idx="107">
                  <c:v>307</c:v>
                </c:pt>
                <c:pt idx="108">
                  <c:v>308</c:v>
                </c:pt>
                <c:pt idx="109">
                  <c:v>309</c:v>
                </c:pt>
                <c:pt idx="110">
                  <c:v>310</c:v>
                </c:pt>
                <c:pt idx="111">
                  <c:v>311</c:v>
                </c:pt>
                <c:pt idx="112">
                  <c:v>312</c:v>
                </c:pt>
                <c:pt idx="113">
                  <c:v>313</c:v>
                </c:pt>
                <c:pt idx="114">
                  <c:v>314</c:v>
                </c:pt>
                <c:pt idx="115">
                  <c:v>315</c:v>
                </c:pt>
                <c:pt idx="116">
                  <c:v>316</c:v>
                </c:pt>
                <c:pt idx="117">
                  <c:v>317</c:v>
                </c:pt>
                <c:pt idx="118">
                  <c:v>318</c:v>
                </c:pt>
                <c:pt idx="119">
                  <c:v>319</c:v>
                </c:pt>
                <c:pt idx="120">
                  <c:v>320</c:v>
                </c:pt>
                <c:pt idx="121">
                  <c:v>321</c:v>
                </c:pt>
                <c:pt idx="122">
                  <c:v>322</c:v>
                </c:pt>
                <c:pt idx="123">
                  <c:v>323</c:v>
                </c:pt>
                <c:pt idx="124">
                  <c:v>324</c:v>
                </c:pt>
                <c:pt idx="125">
                  <c:v>325</c:v>
                </c:pt>
                <c:pt idx="126">
                  <c:v>326</c:v>
                </c:pt>
                <c:pt idx="127">
                  <c:v>327</c:v>
                </c:pt>
                <c:pt idx="128">
                  <c:v>328</c:v>
                </c:pt>
                <c:pt idx="129">
                  <c:v>329</c:v>
                </c:pt>
                <c:pt idx="130">
                  <c:v>330</c:v>
                </c:pt>
                <c:pt idx="131">
                  <c:v>331</c:v>
                </c:pt>
                <c:pt idx="132">
                  <c:v>332</c:v>
                </c:pt>
                <c:pt idx="133">
                  <c:v>333</c:v>
                </c:pt>
                <c:pt idx="134">
                  <c:v>334</c:v>
                </c:pt>
                <c:pt idx="135">
                  <c:v>335</c:v>
                </c:pt>
                <c:pt idx="136">
                  <c:v>336</c:v>
                </c:pt>
                <c:pt idx="137">
                  <c:v>337</c:v>
                </c:pt>
                <c:pt idx="138">
                  <c:v>338</c:v>
                </c:pt>
                <c:pt idx="139">
                  <c:v>339</c:v>
                </c:pt>
                <c:pt idx="140">
                  <c:v>340</c:v>
                </c:pt>
                <c:pt idx="141">
                  <c:v>341</c:v>
                </c:pt>
                <c:pt idx="142">
                  <c:v>342</c:v>
                </c:pt>
                <c:pt idx="143">
                  <c:v>343</c:v>
                </c:pt>
                <c:pt idx="144">
                  <c:v>344</c:v>
                </c:pt>
                <c:pt idx="145">
                  <c:v>345</c:v>
                </c:pt>
                <c:pt idx="146">
                  <c:v>346</c:v>
                </c:pt>
                <c:pt idx="147">
                  <c:v>347</c:v>
                </c:pt>
                <c:pt idx="148">
                  <c:v>348</c:v>
                </c:pt>
                <c:pt idx="149">
                  <c:v>349</c:v>
                </c:pt>
                <c:pt idx="150">
                  <c:v>350</c:v>
                </c:pt>
                <c:pt idx="151">
                  <c:v>351</c:v>
                </c:pt>
                <c:pt idx="152">
                  <c:v>352</c:v>
                </c:pt>
                <c:pt idx="153">
                  <c:v>353</c:v>
                </c:pt>
                <c:pt idx="154">
                  <c:v>354</c:v>
                </c:pt>
                <c:pt idx="155">
                  <c:v>355</c:v>
                </c:pt>
                <c:pt idx="156">
                  <c:v>356</c:v>
                </c:pt>
                <c:pt idx="157">
                  <c:v>357</c:v>
                </c:pt>
                <c:pt idx="158">
                  <c:v>358</c:v>
                </c:pt>
                <c:pt idx="159">
                  <c:v>359</c:v>
                </c:pt>
                <c:pt idx="160">
                  <c:v>360</c:v>
                </c:pt>
                <c:pt idx="161">
                  <c:v>361</c:v>
                </c:pt>
                <c:pt idx="162">
                  <c:v>362</c:v>
                </c:pt>
                <c:pt idx="163">
                  <c:v>363</c:v>
                </c:pt>
                <c:pt idx="164">
                  <c:v>364</c:v>
                </c:pt>
                <c:pt idx="165">
                  <c:v>365</c:v>
                </c:pt>
                <c:pt idx="166">
                  <c:v>366</c:v>
                </c:pt>
                <c:pt idx="167">
                  <c:v>367</c:v>
                </c:pt>
                <c:pt idx="168">
                  <c:v>368</c:v>
                </c:pt>
                <c:pt idx="169">
                  <c:v>369</c:v>
                </c:pt>
                <c:pt idx="170">
                  <c:v>370</c:v>
                </c:pt>
                <c:pt idx="171">
                  <c:v>371</c:v>
                </c:pt>
                <c:pt idx="172">
                  <c:v>372</c:v>
                </c:pt>
                <c:pt idx="173">
                  <c:v>373</c:v>
                </c:pt>
                <c:pt idx="174">
                  <c:v>374</c:v>
                </c:pt>
                <c:pt idx="175">
                  <c:v>375</c:v>
                </c:pt>
                <c:pt idx="176">
                  <c:v>376</c:v>
                </c:pt>
                <c:pt idx="177">
                  <c:v>377</c:v>
                </c:pt>
                <c:pt idx="178">
                  <c:v>378</c:v>
                </c:pt>
                <c:pt idx="179">
                  <c:v>379</c:v>
                </c:pt>
                <c:pt idx="180">
                  <c:v>380</c:v>
                </c:pt>
                <c:pt idx="181">
                  <c:v>381</c:v>
                </c:pt>
                <c:pt idx="182">
                  <c:v>382</c:v>
                </c:pt>
                <c:pt idx="183">
                  <c:v>383</c:v>
                </c:pt>
                <c:pt idx="184">
                  <c:v>384</c:v>
                </c:pt>
                <c:pt idx="185">
                  <c:v>385</c:v>
                </c:pt>
                <c:pt idx="186">
                  <c:v>386</c:v>
                </c:pt>
                <c:pt idx="187">
                  <c:v>387</c:v>
                </c:pt>
                <c:pt idx="188">
                  <c:v>388</c:v>
                </c:pt>
                <c:pt idx="189">
                  <c:v>389</c:v>
                </c:pt>
                <c:pt idx="190">
                  <c:v>390</c:v>
                </c:pt>
                <c:pt idx="191">
                  <c:v>391</c:v>
                </c:pt>
                <c:pt idx="192">
                  <c:v>392</c:v>
                </c:pt>
                <c:pt idx="193">
                  <c:v>393</c:v>
                </c:pt>
                <c:pt idx="194">
                  <c:v>394</c:v>
                </c:pt>
                <c:pt idx="195">
                  <c:v>395</c:v>
                </c:pt>
                <c:pt idx="196">
                  <c:v>396</c:v>
                </c:pt>
                <c:pt idx="197">
                  <c:v>397</c:v>
                </c:pt>
                <c:pt idx="198">
                  <c:v>398</c:v>
                </c:pt>
                <c:pt idx="199">
                  <c:v>399</c:v>
                </c:pt>
                <c:pt idx="200">
                  <c:v>400</c:v>
                </c:pt>
                <c:pt idx="201">
                  <c:v>401</c:v>
                </c:pt>
                <c:pt idx="202">
                  <c:v>402</c:v>
                </c:pt>
                <c:pt idx="203">
                  <c:v>403</c:v>
                </c:pt>
                <c:pt idx="204">
                  <c:v>404</c:v>
                </c:pt>
                <c:pt idx="205">
                  <c:v>405</c:v>
                </c:pt>
                <c:pt idx="206">
                  <c:v>406</c:v>
                </c:pt>
                <c:pt idx="207">
                  <c:v>407</c:v>
                </c:pt>
                <c:pt idx="208">
                  <c:v>408</c:v>
                </c:pt>
                <c:pt idx="209">
                  <c:v>409</c:v>
                </c:pt>
                <c:pt idx="210">
                  <c:v>410</c:v>
                </c:pt>
                <c:pt idx="211">
                  <c:v>411</c:v>
                </c:pt>
                <c:pt idx="212">
                  <c:v>412</c:v>
                </c:pt>
                <c:pt idx="213">
                  <c:v>413</c:v>
                </c:pt>
                <c:pt idx="214">
                  <c:v>414</c:v>
                </c:pt>
                <c:pt idx="215">
                  <c:v>415</c:v>
                </c:pt>
                <c:pt idx="216">
                  <c:v>416</c:v>
                </c:pt>
                <c:pt idx="217">
                  <c:v>417</c:v>
                </c:pt>
                <c:pt idx="218">
                  <c:v>418</c:v>
                </c:pt>
                <c:pt idx="219">
                  <c:v>419</c:v>
                </c:pt>
                <c:pt idx="220">
                  <c:v>420</c:v>
                </c:pt>
                <c:pt idx="221">
                  <c:v>421</c:v>
                </c:pt>
                <c:pt idx="222">
                  <c:v>422</c:v>
                </c:pt>
                <c:pt idx="223">
                  <c:v>423</c:v>
                </c:pt>
                <c:pt idx="224">
                  <c:v>424</c:v>
                </c:pt>
                <c:pt idx="225">
                  <c:v>425</c:v>
                </c:pt>
                <c:pt idx="226">
                  <c:v>426</c:v>
                </c:pt>
                <c:pt idx="227">
                  <c:v>427</c:v>
                </c:pt>
                <c:pt idx="228">
                  <c:v>428</c:v>
                </c:pt>
                <c:pt idx="229">
                  <c:v>429</c:v>
                </c:pt>
                <c:pt idx="230">
                  <c:v>430</c:v>
                </c:pt>
                <c:pt idx="231">
                  <c:v>431</c:v>
                </c:pt>
                <c:pt idx="232">
                  <c:v>432</c:v>
                </c:pt>
                <c:pt idx="233">
                  <c:v>433</c:v>
                </c:pt>
                <c:pt idx="234">
                  <c:v>434</c:v>
                </c:pt>
                <c:pt idx="235">
                  <c:v>435</c:v>
                </c:pt>
                <c:pt idx="236">
                  <c:v>436</c:v>
                </c:pt>
                <c:pt idx="237">
                  <c:v>437</c:v>
                </c:pt>
                <c:pt idx="238">
                  <c:v>438</c:v>
                </c:pt>
                <c:pt idx="239">
                  <c:v>439</c:v>
                </c:pt>
                <c:pt idx="240">
                  <c:v>440</c:v>
                </c:pt>
                <c:pt idx="241">
                  <c:v>441</c:v>
                </c:pt>
                <c:pt idx="242">
                  <c:v>442</c:v>
                </c:pt>
                <c:pt idx="243">
                  <c:v>443</c:v>
                </c:pt>
                <c:pt idx="244">
                  <c:v>444</c:v>
                </c:pt>
                <c:pt idx="245">
                  <c:v>445</c:v>
                </c:pt>
                <c:pt idx="246">
                  <c:v>446</c:v>
                </c:pt>
                <c:pt idx="247">
                  <c:v>447</c:v>
                </c:pt>
                <c:pt idx="248">
                  <c:v>448</c:v>
                </c:pt>
                <c:pt idx="249">
                  <c:v>449</c:v>
                </c:pt>
                <c:pt idx="250">
                  <c:v>450</c:v>
                </c:pt>
                <c:pt idx="251">
                  <c:v>451</c:v>
                </c:pt>
                <c:pt idx="252">
                  <c:v>452</c:v>
                </c:pt>
                <c:pt idx="253">
                  <c:v>453</c:v>
                </c:pt>
                <c:pt idx="254">
                  <c:v>454</c:v>
                </c:pt>
                <c:pt idx="255">
                  <c:v>455</c:v>
                </c:pt>
                <c:pt idx="256">
                  <c:v>456</c:v>
                </c:pt>
                <c:pt idx="257">
                  <c:v>457</c:v>
                </c:pt>
                <c:pt idx="258">
                  <c:v>458</c:v>
                </c:pt>
                <c:pt idx="259">
                  <c:v>459</c:v>
                </c:pt>
                <c:pt idx="260">
                  <c:v>460</c:v>
                </c:pt>
                <c:pt idx="261">
                  <c:v>461</c:v>
                </c:pt>
                <c:pt idx="262">
                  <c:v>462</c:v>
                </c:pt>
                <c:pt idx="263">
                  <c:v>463</c:v>
                </c:pt>
                <c:pt idx="264">
                  <c:v>464</c:v>
                </c:pt>
                <c:pt idx="265">
                  <c:v>465</c:v>
                </c:pt>
                <c:pt idx="266">
                  <c:v>466</c:v>
                </c:pt>
                <c:pt idx="267">
                  <c:v>467</c:v>
                </c:pt>
                <c:pt idx="268">
                  <c:v>468</c:v>
                </c:pt>
                <c:pt idx="269">
                  <c:v>469</c:v>
                </c:pt>
                <c:pt idx="270">
                  <c:v>470</c:v>
                </c:pt>
                <c:pt idx="271">
                  <c:v>471</c:v>
                </c:pt>
                <c:pt idx="272">
                  <c:v>472</c:v>
                </c:pt>
                <c:pt idx="273">
                  <c:v>473</c:v>
                </c:pt>
                <c:pt idx="274">
                  <c:v>474</c:v>
                </c:pt>
                <c:pt idx="275">
                  <c:v>475</c:v>
                </c:pt>
                <c:pt idx="276">
                  <c:v>476</c:v>
                </c:pt>
                <c:pt idx="277">
                  <c:v>477</c:v>
                </c:pt>
                <c:pt idx="278">
                  <c:v>478</c:v>
                </c:pt>
                <c:pt idx="279">
                  <c:v>479</c:v>
                </c:pt>
                <c:pt idx="280">
                  <c:v>480</c:v>
                </c:pt>
                <c:pt idx="281">
                  <c:v>481</c:v>
                </c:pt>
                <c:pt idx="282">
                  <c:v>482</c:v>
                </c:pt>
                <c:pt idx="283">
                  <c:v>483</c:v>
                </c:pt>
                <c:pt idx="284">
                  <c:v>484</c:v>
                </c:pt>
                <c:pt idx="285">
                  <c:v>485</c:v>
                </c:pt>
                <c:pt idx="286">
                  <c:v>486</c:v>
                </c:pt>
                <c:pt idx="287">
                  <c:v>487</c:v>
                </c:pt>
                <c:pt idx="288">
                  <c:v>488</c:v>
                </c:pt>
                <c:pt idx="289">
                  <c:v>489</c:v>
                </c:pt>
                <c:pt idx="290">
                  <c:v>490</c:v>
                </c:pt>
                <c:pt idx="291">
                  <c:v>491</c:v>
                </c:pt>
                <c:pt idx="292">
                  <c:v>492</c:v>
                </c:pt>
                <c:pt idx="293">
                  <c:v>493</c:v>
                </c:pt>
                <c:pt idx="294">
                  <c:v>494</c:v>
                </c:pt>
                <c:pt idx="295">
                  <c:v>495</c:v>
                </c:pt>
                <c:pt idx="296">
                  <c:v>496</c:v>
                </c:pt>
                <c:pt idx="297">
                  <c:v>497</c:v>
                </c:pt>
                <c:pt idx="298">
                  <c:v>498</c:v>
                </c:pt>
                <c:pt idx="299">
                  <c:v>499</c:v>
                </c:pt>
                <c:pt idx="300">
                  <c:v>500</c:v>
                </c:pt>
              </c:numCache>
            </c:numRef>
          </c:xVal>
          <c:yVal>
            <c:numRef>
              <c:f>LMS_f特!$I$3:$I$303</c:f>
              <c:numCache>
                <c:formatCode>General</c:formatCode>
                <c:ptCount val="301"/>
                <c:pt idx="0">
                  <c:v>40.380770316276909</c:v>
                </c:pt>
                <c:pt idx="1">
                  <c:v>40.337537929327162</c:v>
                </c:pt>
                <c:pt idx="2">
                  <c:v>40.29450455960157</c:v>
                </c:pt>
                <c:pt idx="3">
                  <c:v>40.251671024072834</c:v>
                </c:pt>
                <c:pt idx="4">
                  <c:v>40.209037520119665</c:v>
                </c:pt>
                <c:pt idx="5">
                  <c:v>40.166603789457348</c:v>
                </c:pt>
                <c:pt idx="6">
                  <c:v>40.12436923582051</c:v>
                </c:pt>
                <c:pt idx="7">
                  <c:v>40.082333010588698</c:v>
                </c:pt>
                <c:pt idx="8">
                  <c:v>40.040494075863485</c:v>
                </c:pt>
                <c:pt idx="9">
                  <c:v>39.998851251467158</c:v>
                </c:pt>
                <c:pt idx="10">
                  <c:v>39.957403250328795</c:v>
                </c:pt>
                <c:pt idx="11">
                  <c:v>39.916148705382824</c:v>
                </c:pt>
                <c:pt idx="12">
                  <c:v>39.875086190194672</c:v>
                </c:pt>
                <c:pt idx="13">
                  <c:v>39.834214234901658</c:v>
                </c:pt>
                <c:pt idx="14">
                  <c:v>39.793531338621399</c:v>
                </c:pt>
                <c:pt idx="15">
                  <c:v>39.753035979171841</c:v>
                </c:pt>
                <c:pt idx="16">
                  <c:v>39.712726620728205</c:v>
                </c:pt>
                <c:pt idx="17">
                  <c:v>39.672601719883986</c:v>
                </c:pt>
                <c:pt idx="18">
                  <c:v>39.632659730467822</c:v>
                </c:pt>
                <c:pt idx="19">
                  <c:v>39.592899107384433</c:v>
                </c:pt>
                <c:pt idx="20">
                  <c:v>39.553318309684187</c:v>
                </c:pt>
                <c:pt idx="21">
                  <c:v>39.51391580301987</c:v>
                </c:pt>
                <c:pt idx="22">
                  <c:v>39.474690061613643</c:v>
                </c:pt>
                <c:pt idx="23">
                  <c:v>39.4356395698303</c:v>
                </c:pt>
                <c:pt idx="24">
                  <c:v>39.39676282343288</c:v>
                </c:pt>
                <c:pt idx="25">
                  <c:v>39.358058330580299</c:v>
                </c:pt>
                <c:pt idx="26">
                  <c:v>39.319524612615126</c:v>
                </c:pt>
                <c:pt idx="27">
                  <c:v>39.281160204679701</c:v>
                </c:pt>
                <c:pt idx="28">
                  <c:v>39.242963656191193</c:v>
                </c:pt>
                <c:pt idx="29">
                  <c:v>39.20493353120095</c:v>
                </c:pt>
                <c:pt idx="30">
                  <c:v>39.167068408657933</c:v>
                </c:pt>
                <c:pt idx="31">
                  <c:v>39.129366882593011</c:v>
                </c:pt>
                <c:pt idx="32">
                  <c:v>39.091827562237633</c:v>
                </c:pt>
                <c:pt idx="33">
                  <c:v>39.054449072087849</c:v>
                </c:pt>
                <c:pt idx="34">
                  <c:v>39.017230051922965</c:v>
                </c:pt>
                <c:pt idx="35">
                  <c:v>38.980169156786516</c:v>
                </c:pt>
                <c:pt idx="36">
                  <c:v>38.943265056935644</c:v>
                </c:pt>
                <c:pt idx="37">
                  <c:v>38.906516437764289</c:v>
                </c:pt>
                <c:pt idx="38">
                  <c:v>38.869921999704523</c:v>
                </c:pt>
                <c:pt idx="39">
                  <c:v>38.833480458109783</c:v>
                </c:pt>
                <c:pt idx="40">
                  <c:v>38.797190543122845</c:v>
                </c:pt>
                <c:pt idx="41">
                  <c:v>38.761050999531456</c:v>
                </c:pt>
                <c:pt idx="42">
                  <c:v>38.72506058661348</c:v>
                </c:pt>
                <c:pt idx="43">
                  <c:v>38.689218077973493</c:v>
                </c:pt>
                <c:pt idx="44">
                  <c:v>38.653522261372444</c:v>
                </c:pt>
                <c:pt idx="45">
                  <c:v>38.617971938551463</c:v>
                </c:pt>
                <c:pt idx="46">
                  <c:v>38.582565925051206</c:v>
                </c:pt>
                <c:pt idx="47">
                  <c:v>38.547303050027089</c:v>
                </c:pt>
                <c:pt idx="48">
                  <c:v>38.51218215606194</c:v>
                </c:pt>
                <c:pt idx="49">
                  <c:v>38.477202098975702</c:v>
                </c:pt>
                <c:pt idx="50">
                  <c:v>38.442361747633683</c:v>
                </c:pt>
                <c:pt idx="51">
                  <c:v>38.407659983752943</c:v>
                </c:pt>
                <c:pt idx="52">
                  <c:v>38.37309570170747</c:v>
                </c:pt>
                <c:pt idx="53">
                  <c:v>38.338667808332531</c:v>
                </c:pt>
                <c:pt idx="54">
                  <c:v>38.304375222727799</c:v>
                </c:pt>
                <c:pt idx="55">
                  <c:v>38.270216876059948</c:v>
                </c:pt>
                <c:pt idx="56">
                  <c:v>38.236191711364228</c:v>
                </c:pt>
                <c:pt idx="57">
                  <c:v>38.202298683345361</c:v>
                </c:pt>
                <c:pt idx="58">
                  <c:v>38.168536758177282</c:v>
                </c:pt>
                <c:pt idx="59">
                  <c:v>38.13490491330171</c:v>
                </c:pt>
                <c:pt idx="60">
                  <c:v>38.10140213722552</c:v>
                </c:pt>
                <c:pt idx="61">
                  <c:v>38.068027429316047</c:v>
                </c:pt>
                <c:pt idx="62">
                  <c:v>38.034779799594574</c:v>
                </c:pt>
                <c:pt idx="63">
                  <c:v>38.001658268527038</c:v>
                </c:pt>
                <c:pt idx="64">
                  <c:v>37.968661866811544</c:v>
                </c:pt>
                <c:pt idx="65">
                  <c:v>37.935789635162301</c:v>
                </c:pt>
                <c:pt idx="66">
                  <c:v>37.903040624088675</c:v>
                </c:pt>
                <c:pt idx="67">
                  <c:v>37.870413893668925</c:v>
                </c:pt>
                <c:pt idx="68">
                  <c:v>37.837908513317274</c:v>
                </c:pt>
                <c:pt idx="69">
                  <c:v>37.805523561543268</c:v>
                </c:pt>
                <c:pt idx="70">
                  <c:v>37.773258125701794</c:v>
                </c:pt>
                <c:pt idx="71">
                  <c:v>37.741111301732289</c:v>
                </c:pt>
                <c:pt idx="72">
                  <c:v>37.709082193884953</c:v>
                </c:pt>
                <c:pt idx="73">
                  <c:v>37.677169914431751</c:v>
                </c:pt>
                <c:pt idx="74">
                  <c:v>37.645373583359607</c:v>
                </c:pt>
                <c:pt idx="75">
                  <c:v>37.61369232804234</c:v>
                </c:pt>
                <c:pt idx="76">
                  <c:v>37.582125282887702</c:v>
                </c:pt>
                <c:pt idx="77">
                  <c:v>37.550671588955069</c:v>
                </c:pt>
                <c:pt idx="78">
                  <c:v>37.519330393538311</c:v>
                </c:pt>
                <c:pt idx="79">
                  <c:v>37.488100849707536</c:v>
                </c:pt>
                <c:pt idx="80">
                  <c:v>37.456982115801978</c:v>
                </c:pt>
                <c:pt idx="81">
                  <c:v>37.425973354865008</c:v>
                </c:pt>
                <c:pt idx="82">
                  <c:v>37.395073734009891</c:v>
                </c:pt>
                <c:pt idx="83">
                  <c:v>37.364282423702939</c:v>
                </c:pt>
                <c:pt idx="84">
                  <c:v>37.333598596947638</c:v>
                </c:pt>
                <c:pt idx="85">
                  <c:v>37.303021428349595</c:v>
                </c:pt>
                <c:pt idx="86">
                  <c:v>37.272550093037552</c:v>
                </c:pt>
                <c:pt idx="87">
                  <c:v>37.242183765409919</c:v>
                </c:pt>
                <c:pt idx="88">
                  <c:v>37.211921617668906</c:v>
                </c:pt>
                <c:pt idx="89">
                  <c:v>37.181762818094896</c:v>
                </c:pt>
                <c:pt idx="90">
                  <c:v>37.151706529001387</c:v>
                </c:pt>
                <c:pt idx="91">
                  <c:v>37.121751904295706</c:v>
                </c:pt>
                <c:pt idx="92">
                  <c:v>37.091898086549548</c:v>
                </c:pt>
                <c:pt idx="93">
                  <c:v>37.062144203457684</c:v>
                </c:pt>
                <c:pt idx="94">
                  <c:v>37.032489363527063</c:v>
                </c:pt>
                <c:pt idx="95">
                  <c:v>37.002932650792673</c:v>
                </c:pt>
                <c:pt idx="96">
                  <c:v>36.973473118293079</c:v>
                </c:pt>
                <c:pt idx="97">
                  <c:v>36.944109779954381</c:v>
                </c:pt>
                <c:pt idx="98">
                  <c:v>36.914841600415215</c:v>
                </c:pt>
                <c:pt idx="99">
                  <c:v>36.88566748216649</c:v>
                </c:pt>
                <c:pt idx="100">
                  <c:v>36.856586249157125</c:v>
                </c:pt>
                <c:pt idx="101">
                  <c:v>36.827596625705084</c:v>
                </c:pt>
                <c:pt idx="102">
                  <c:v>36.798697209107303</c:v>
                </c:pt>
                <c:pt idx="103">
                  <c:v>36.76988643370079</c:v>
                </c:pt>
                <c:pt idx="104">
                  <c:v>36.741162523187775</c:v>
                </c:pt>
                <c:pt idx="105">
                  <c:v>36.712523426645461</c:v>
                </c:pt>
                <c:pt idx="106">
                  <c:v>36.683966731543194</c:v>
                </c:pt>
                <c:pt idx="107">
                  <c:v>36.655489543875603</c:v>
                </c:pt>
                <c:pt idx="108">
                  <c:v>36.627088320508015</c:v>
                </c:pt>
                <c:pt idx="109">
                  <c:v>36.598758630858498</c:v>
                </c:pt>
                <c:pt idx="110">
                  <c:v>36.570494812101344</c:v>
                </c:pt>
                <c:pt idx="111">
                  <c:v>36.542289460601175</c:v>
                </c:pt>
                <c:pt idx="112">
                  <c:v>36.51413266582928</c:v>
                </c:pt>
                <c:pt idx="113">
                  <c:v>36.486010829713891</c:v>
                </c:pt>
                <c:pt idx="114">
                  <c:v>36.457904802382416</c:v>
                </c:pt>
                <c:pt idx="115">
                  <c:v>36.429786865689813</c:v>
                </c:pt>
                <c:pt idx="116">
                  <c:v>36.401615750509777</c:v>
                </c:pt>
                <c:pt idx="117">
                  <c:v>36.373328363848202</c:v>
                </c:pt>
                <c:pt idx="118">
                  <c:v>36.344826702457404</c:v>
                </c:pt>
                <c:pt idx="119">
                  <c:v>36.315961836801179</c:v>
                </c:pt>
                <c:pt idx="120">
                  <c:v>36.286535125557663</c:v>
                </c:pt>
                <c:pt idx="121">
                  <c:v>36.256348367733352</c:v>
                </c:pt>
                <c:pt idx="122">
                  <c:v>36.22515289136669</c:v>
                </c:pt>
                <c:pt idx="123">
                  <c:v>36.192593778075675</c:v>
                </c:pt>
                <c:pt idx="124">
                  <c:v>36.159347287869309</c:v>
                </c:pt>
                <c:pt idx="125">
                  <c:v>36.128698787193471</c:v>
                </c:pt>
                <c:pt idx="126">
                  <c:v>36.103971153381167</c:v>
                </c:pt>
                <c:pt idx="127">
                  <c:v>36.08332472980932</c:v>
                </c:pt>
                <c:pt idx="128">
                  <c:v>36.062878175325366</c:v>
                </c:pt>
                <c:pt idx="129">
                  <c:v>36.041044765983813</c:v>
                </c:pt>
                <c:pt idx="130">
                  <c:v>36.017863933525014</c:v>
                </c:pt>
                <c:pt idx="131">
                  <c:v>35.993737478680238</c:v>
                </c:pt>
                <c:pt idx="132">
                  <c:v>35.969007527070652</c:v>
                </c:pt>
                <c:pt idx="133">
                  <c:v>35.943904950636785</c:v>
                </c:pt>
                <c:pt idx="134">
                  <c:v>35.918577073090233</c:v>
                </c:pt>
                <c:pt idx="135">
                  <c:v>35.893117981867945</c:v>
                </c:pt>
                <c:pt idx="136">
                  <c:v>35.867589837398697</c:v>
                </c:pt>
                <c:pt idx="137">
                  <c:v>35.842034418033883</c:v>
                </c:pt>
                <c:pt idx="138">
                  <c:v>35.816477452499527</c:v>
                </c:pt>
                <c:pt idx="139">
                  <c:v>35.790934819754582</c:v>
                </c:pt>
                <c:pt idx="140">
                  <c:v>35.765418152263749</c:v>
                </c:pt>
                <c:pt idx="141">
                  <c:v>35.739936225559141</c:v>
                </c:pt>
                <c:pt idx="142">
                  <c:v>35.714495355000246</c:v>
                </c:pt>
                <c:pt idx="143">
                  <c:v>35.689099923275634</c:v>
                </c:pt>
                <c:pt idx="144">
                  <c:v>35.663752864128014</c:v>
                </c:pt>
                <c:pt idx="145">
                  <c:v>35.638456018599015</c:v>
                </c:pt>
                <c:pt idx="146">
                  <c:v>35.613210378715671</c:v>
                </c:pt>
                <c:pt idx="147">
                  <c:v>35.588016248729147</c:v>
                </c:pt>
                <c:pt idx="148">
                  <c:v>35.56287334742462</c:v>
                </c:pt>
                <c:pt idx="149">
                  <c:v>35.537780867008891</c:v>
                </c:pt>
                <c:pt idx="150">
                  <c:v>35.512737498061725</c:v>
                </c:pt>
                <c:pt idx="151">
                  <c:v>35.487741425782517</c:v>
                </c:pt>
                <c:pt idx="152">
                  <c:v>35.462790299610958</c:v>
                </c:pt>
                <c:pt idx="153">
                  <c:v>35.437881175711233</c:v>
                </c:pt>
                <c:pt idx="154">
                  <c:v>35.413010429362402</c:v>
                </c:pt>
                <c:pt idx="155">
                  <c:v>35.388173631635262</c:v>
                </c:pt>
                <c:pt idx="156">
                  <c:v>35.363365381473386</c:v>
                </c:pt>
                <c:pt idx="157">
                  <c:v>35.3385790799435</c:v>
                </c:pt>
                <c:pt idx="158">
                  <c:v>35.313806627254017</c:v>
                </c:pt>
                <c:pt idx="159">
                  <c:v>35.289038013980431</c:v>
                </c:pt>
                <c:pt idx="160">
                  <c:v>35.264260763704385</c:v>
                </c:pt>
                <c:pt idx="161">
                  <c:v>35.239459160987394</c:v>
                </c:pt>
                <c:pt idx="162">
                  <c:v>35.214613157913313</c:v>
                </c:pt>
                <c:pt idx="163">
                  <c:v>35.189696775103442</c:v>
                </c:pt>
                <c:pt idx="164">
                  <c:v>35.164675651313516</c:v>
                </c:pt>
                <c:pt idx="165">
                  <c:v>35.13950303475805</c:v>
                </c:pt>
                <c:pt idx="166">
                  <c:v>35.114112851185929</c:v>
                </c:pt>
                <c:pt idx="167">
                  <c:v>35.088410211929357</c:v>
                </c:pt>
                <c:pt idx="168">
                  <c:v>35.062292862856808</c:v>
                </c:pt>
                <c:pt idx="169">
                  <c:v>35.035746293149344</c:v>
                </c:pt>
                <c:pt idx="170">
                  <c:v>35.008556159869386</c:v>
                </c:pt>
                <c:pt idx="171">
                  <c:v>34.980270100538419</c:v>
                </c:pt>
                <c:pt idx="172">
                  <c:v>34.950405080375731</c:v>
                </c:pt>
                <c:pt idx="173">
                  <c:v>34.918240951720264</c:v>
                </c:pt>
                <c:pt idx="174">
                  <c:v>34.882625480106178</c:v>
                </c:pt>
                <c:pt idx="175">
                  <c:v>34.841719303819822</c:v>
                </c:pt>
                <c:pt idx="176">
                  <c:v>34.792671965279496</c:v>
                </c:pt>
                <c:pt idx="177">
                  <c:v>34.731600717839285</c:v>
                </c:pt>
                <c:pt idx="178">
                  <c:v>34.655649660989496</c:v>
                </c:pt>
                <c:pt idx="179">
                  <c:v>34.571795317006618</c:v>
                </c:pt>
                <c:pt idx="180">
                  <c:v>34.510209338879108</c:v>
                </c:pt>
                <c:pt idx="181">
                  <c:v>34.503309158925504</c:v>
                </c:pt>
                <c:pt idx="182">
                  <c:v>34.535610510566514</c:v>
                </c:pt>
                <c:pt idx="183">
                  <c:v>34.570126822153412</c:v>
                </c:pt>
                <c:pt idx="184">
                  <c:v>34.591169657594591</c:v>
                </c:pt>
                <c:pt idx="185">
                  <c:v>34.598901254869361</c:v>
                </c:pt>
                <c:pt idx="186">
                  <c:v>34.597094634282143</c:v>
                </c:pt>
                <c:pt idx="187">
                  <c:v>34.588983954142932</c:v>
                </c:pt>
                <c:pt idx="188">
                  <c:v>34.576748908149163</c:v>
                </c:pt>
                <c:pt idx="189">
                  <c:v>34.561780250840492</c:v>
                </c:pt>
                <c:pt idx="190">
                  <c:v>34.544979281653866</c:v>
                </c:pt>
                <c:pt idx="191">
                  <c:v>34.52694270979881</c:v>
                </c:pt>
                <c:pt idx="192">
                  <c:v>34.508029470576091</c:v>
                </c:pt>
                <c:pt idx="193">
                  <c:v>34.48846945304534</c:v>
                </c:pt>
                <c:pt idx="194">
                  <c:v>34.468435297314763</c:v>
                </c:pt>
                <c:pt idx="195">
                  <c:v>34.448053926363983</c:v>
                </c:pt>
                <c:pt idx="196">
                  <c:v>34.427416880075427</c:v>
                </c:pt>
                <c:pt idx="197">
                  <c:v>34.406590786883385</c:v>
                </c:pt>
                <c:pt idx="198">
                  <c:v>34.385624930037579</c:v>
                </c:pt>
                <c:pt idx="199">
                  <c:v>34.364556335837619</c:v>
                </c:pt>
                <c:pt idx="200">
                  <c:v>34.343413204947126</c:v>
                </c:pt>
                <c:pt idx="201">
                  <c:v>34.322217268184303</c:v>
                </c:pt>
                <c:pt idx="202">
                  <c:v>34.300985434781708</c:v>
                </c:pt>
                <c:pt idx="203">
                  <c:v>34.279730965381432</c:v>
                </c:pt>
                <c:pt idx="204">
                  <c:v>34.258464319120137</c:v>
                </c:pt>
                <c:pt idx="205">
                  <c:v>34.23719377286028</c:v>
                </c:pt>
                <c:pt idx="206">
                  <c:v>34.215925878134726</c:v>
                </c:pt>
                <c:pt idx="207">
                  <c:v>34.194665800276297</c:v>
                </c:pt>
                <c:pt idx="208">
                  <c:v>34.173417570137666</c:v>
                </c:pt>
                <c:pt idx="209">
                  <c:v>34.152184269117207</c:v>
                </c:pt>
                <c:pt idx="210">
                  <c:v>34.13096816119176</c:v>
                </c:pt>
                <c:pt idx="211">
                  <c:v>34.109770780120463</c:v>
                </c:pt>
                <c:pt idx="212">
                  <c:v>34.088592974906035</c:v>
                </c:pt>
                <c:pt idx="213">
                  <c:v>34.067434910816601</c:v>
                </c:pt>
                <c:pt idx="214">
                  <c:v>34.046296014975937</c:v>
                </c:pt>
                <c:pt idx="215">
                  <c:v>34.025174841240712</c:v>
                </c:pt>
                <c:pt idx="216">
                  <c:v>34.004068801239896</c:v>
                </c:pt>
                <c:pt idx="217">
                  <c:v>33.982973649260032</c:v>
                </c:pt>
                <c:pt idx="218">
                  <c:v>33.961882473431615</c:v>
                </c:pt>
                <c:pt idx="219">
                  <c:v>33.940783615528574</c:v>
                </c:pt>
                <c:pt idx="220">
                  <c:v>33.919656087764992</c:v>
                </c:pt>
                <c:pt idx="221">
                  <c:v>33.898458799955733</c:v>
                </c:pt>
                <c:pt idx="222">
                  <c:v>33.877104869678064</c:v>
                </c:pt>
                <c:pt idx="223">
                  <c:v>33.855416987579247</c:v>
                </c:pt>
                <c:pt idx="224">
                  <c:v>33.833268934678912</c:v>
                </c:pt>
                <c:pt idx="225">
                  <c:v>33.811744467896844</c:v>
                </c:pt>
                <c:pt idx="226">
                  <c:v>33.791688225824117</c:v>
                </c:pt>
                <c:pt idx="227">
                  <c:v>33.771484999473365</c:v>
                </c:pt>
                <c:pt idx="228">
                  <c:v>33.750767984927393</c:v>
                </c:pt>
                <c:pt idx="229">
                  <c:v>33.729703375685069</c:v>
                </c:pt>
                <c:pt idx="230">
                  <c:v>33.708367426406227</c:v>
                </c:pt>
                <c:pt idx="231">
                  <c:v>33.686747911903211</c:v>
                </c:pt>
                <c:pt idx="232">
                  <c:v>33.664766856441503</c:v>
                </c:pt>
                <c:pt idx="233">
                  <c:v>33.642270330884486</c:v>
                </c:pt>
                <c:pt idx="234">
                  <c:v>33.618982186357542</c:v>
                </c:pt>
                <c:pt idx="235">
                  <c:v>33.594404498536527</c:v>
                </c:pt>
                <c:pt idx="236">
                  <c:v>33.567679350419766</c:v>
                </c:pt>
                <c:pt idx="237">
                  <c:v>33.537770689881953</c:v>
                </c:pt>
                <c:pt idx="238">
                  <c:v>33.504683840662096</c:v>
                </c:pt>
                <c:pt idx="239">
                  <c:v>33.472807834651647</c:v>
                </c:pt>
                <c:pt idx="240">
                  <c:v>33.449938423941305</c:v>
                </c:pt>
                <c:pt idx="241">
                  <c:v>33.428925493579229</c:v>
                </c:pt>
                <c:pt idx="242">
                  <c:v>33.400192102313255</c:v>
                </c:pt>
                <c:pt idx="243">
                  <c:v>33.362832683918739</c:v>
                </c:pt>
                <c:pt idx="244">
                  <c:v>33.318235188047694</c:v>
                </c:pt>
                <c:pt idx="245">
                  <c:v>33.258033824991898</c:v>
                </c:pt>
                <c:pt idx="246">
                  <c:v>33.176203092157508</c:v>
                </c:pt>
                <c:pt idx="247">
                  <c:v>33.083595363684253</c:v>
                </c:pt>
                <c:pt idx="248">
                  <c:v>33.02636091554163</c:v>
                </c:pt>
                <c:pt idx="249">
                  <c:v>33.043004998360445</c:v>
                </c:pt>
                <c:pt idx="250">
                  <c:v>33.096836254905227</c:v>
                </c:pt>
                <c:pt idx="251">
                  <c:v>33.141970623944502</c:v>
                </c:pt>
                <c:pt idx="252">
                  <c:v>33.16764314292017</c:v>
                </c:pt>
                <c:pt idx="253">
                  <c:v>33.178056238046523</c:v>
                </c:pt>
                <c:pt idx="254">
                  <c:v>33.178521222998512</c:v>
                </c:pt>
                <c:pt idx="255">
                  <c:v>33.172712458095006</c:v>
                </c:pt>
                <c:pt idx="256">
                  <c:v>33.162896898166792</c:v>
                </c:pt>
                <c:pt idx="257">
                  <c:v>33.150452139772426</c:v>
                </c:pt>
                <c:pt idx="258">
                  <c:v>33.13622767836479</c:v>
                </c:pt>
                <c:pt idx="259">
                  <c:v>33.120759134156216</c:v>
                </c:pt>
                <c:pt idx="260">
                  <c:v>33.10439101670886</c:v>
                </c:pt>
                <c:pt idx="261">
                  <c:v>33.087347031959595</c:v>
                </c:pt>
                <c:pt idx="262">
                  <c:v>33.069770274245094</c:v>
                </c:pt>
                <c:pt idx="263">
                  <c:v>33.051745206183853</c:v>
                </c:pt>
                <c:pt idx="264">
                  <c:v>33.033307085650549</c:v>
                </c:pt>
                <c:pt idx="265">
                  <c:v>33.014440165254825</c:v>
                </c:pt>
                <c:pt idx="266">
                  <c:v>32.99506179986961</c:v>
                </c:pt>
                <c:pt idx="267">
                  <c:v>32.974984887430594</c:v>
                </c:pt>
                <c:pt idx="268">
                  <c:v>32.953854409653445</c:v>
                </c:pt>
                <c:pt idx="269">
                  <c:v>32.931138206634692</c:v>
                </c:pt>
                <c:pt idx="270">
                  <c:v>32.906703233399782</c:v>
                </c:pt>
                <c:pt idx="271">
                  <c:v>32.882391939499072</c:v>
                </c:pt>
                <c:pt idx="272">
                  <c:v>32.859247193847679</c:v>
                </c:pt>
                <c:pt idx="273">
                  <c:v>32.833789862905284</c:v>
                </c:pt>
                <c:pt idx="274">
                  <c:v>32.806554966445816</c:v>
                </c:pt>
                <c:pt idx="275">
                  <c:v>32.786634259060918</c:v>
                </c:pt>
                <c:pt idx="276">
                  <c:v>32.777443381255026</c:v>
                </c:pt>
                <c:pt idx="277">
                  <c:v>32.770088643120232</c:v>
                </c:pt>
                <c:pt idx="278">
                  <c:v>32.759581436090528</c:v>
                </c:pt>
                <c:pt idx="279">
                  <c:v>32.746068507442253</c:v>
                </c:pt>
                <c:pt idx="280">
                  <c:v>32.730588387726769</c:v>
                </c:pt>
                <c:pt idx="281">
                  <c:v>32.713881202232372</c:v>
                </c:pt>
                <c:pt idx="282">
                  <c:v>32.696365212459376</c:v>
                </c:pt>
                <c:pt idx="283">
                  <c:v>32.678245895743643</c:v>
                </c:pt>
                <c:pt idx="284">
                  <c:v>32.659580540847173</c:v>
                </c:pt>
                <c:pt idx="285">
                  <c:v>32.640295747391498</c:v>
                </c:pt>
                <c:pt idx="286">
                  <c:v>32.62021871961236</c:v>
                </c:pt>
                <c:pt idx="287">
                  <c:v>32.599528065446954</c:v>
                </c:pt>
                <c:pt idx="288">
                  <c:v>32.579658265016697</c:v>
                </c:pt>
                <c:pt idx="289">
                  <c:v>32.561540792047978</c:v>
                </c:pt>
                <c:pt idx="290">
                  <c:v>32.544679950532121</c:v>
                </c:pt>
                <c:pt idx="291">
                  <c:v>32.527857401521999</c:v>
                </c:pt>
                <c:pt idx="292">
                  <c:v>32.510484087521704</c:v>
                </c:pt>
                <c:pt idx="293">
                  <c:v>32.492575212931648</c:v>
                </c:pt>
                <c:pt idx="294">
                  <c:v>32.474271703589231</c:v>
                </c:pt>
                <c:pt idx="295">
                  <c:v>32.4556793013098</c:v>
                </c:pt>
                <c:pt idx="296">
                  <c:v>32.436853118291204</c:v>
                </c:pt>
                <c:pt idx="297">
                  <c:v>32.417805205413714</c:v>
                </c:pt>
                <c:pt idx="298">
                  <c:v>32.398503713002142</c:v>
                </c:pt>
                <c:pt idx="299">
                  <c:v>32.378851921606554</c:v>
                </c:pt>
                <c:pt idx="300">
                  <c:v>32.358625055769622</c:v>
                </c:pt>
              </c:numCache>
            </c:numRef>
          </c:yVal>
          <c:smooth val="0"/>
          <c:extLst>
            <c:ext xmlns:c16="http://schemas.microsoft.com/office/drawing/2014/chart" uri="{C3380CC4-5D6E-409C-BE32-E72D297353CC}">
              <c16:uniqueId val="{00000000-21C6-47A9-85EC-22AFB9B84A53}"/>
            </c:ext>
          </c:extLst>
        </c:ser>
        <c:dLbls>
          <c:showLegendKey val="0"/>
          <c:showVal val="0"/>
          <c:showCatName val="0"/>
          <c:showSerName val="0"/>
          <c:showPercent val="0"/>
          <c:showBubbleSize val="0"/>
        </c:dLbls>
        <c:axId val="1328723071"/>
        <c:axId val="874086047"/>
      </c:scatterChart>
      <c:valAx>
        <c:axId val="1328723071"/>
        <c:scaling>
          <c:orientation val="minMax"/>
          <c:max val="500"/>
          <c:min val="2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r>
                  <a:rPr lang="en-US" sz="1400"/>
                  <a:t>Frequency [GHz]</a:t>
                </a:r>
                <a:endParaRPr lang="ja-JP" sz="1400"/>
              </a:p>
            </c:rich>
          </c:tx>
          <c:layout>
            <c:manualLayout>
              <c:xMode val="edge"/>
              <c:yMode val="edge"/>
              <c:x val="0.40648230971128613"/>
              <c:y val="0.891321428571428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crossAx val="874086047"/>
        <c:crossesAt val="-60"/>
        <c:crossBetween val="midCat"/>
      </c:valAx>
      <c:valAx>
        <c:axId val="874086047"/>
        <c:scaling>
          <c:orientation val="minMax"/>
          <c:max val="80"/>
          <c:min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r>
                  <a:rPr lang="en-US" sz="1400" dirty="0"/>
                  <a:t>S/N [dB]</a:t>
                </a:r>
              </a:p>
            </c:rich>
          </c:tx>
          <c:layout>
            <c:manualLayout>
              <c:xMode val="edge"/>
              <c:yMode val="edge"/>
              <c:x val="1.8666666666666668E-2"/>
              <c:y val="0.2955922384701912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title>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Yu Gothic Medium" panose="020B0400000000000000" pitchFamily="34" charset="-128"/>
                <a:ea typeface="Yu Gothic Medium" panose="020B0400000000000000" pitchFamily="34" charset="-128"/>
                <a:cs typeface="+mn-cs"/>
              </a:defRPr>
            </a:pPr>
            <a:endParaRPr lang="ja-JP"/>
          </a:p>
        </c:txPr>
        <c:crossAx val="1328723071"/>
        <c:crosses val="autoZero"/>
        <c:crossBetween val="midCat"/>
      </c:valAx>
      <c:spPr>
        <a:noFill/>
        <a:ln>
          <a:solidFill>
            <a:schemeClr val="accent6"/>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i="0">
          <a:latin typeface="Yu Gothic Medium" panose="020B0400000000000000" pitchFamily="34" charset="-128"/>
          <a:ea typeface="Yu Gothic Medium" panose="020B0400000000000000" pitchFamily="34"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July 2020</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July 2020</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802.15-20-0168-00-0thz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itu.int/pub/R-ACT-WRC.14-20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800" dirty="0">
                <a:solidFill>
                  <a:srgbClr val="000000"/>
                </a:solidFill>
                <a:latin typeface="Times New Roman" pitchFamily="18" charset="0"/>
                <a:ea typeface="ＭＳ Ｐゴシック" charset="-128"/>
                <a:cs typeface="Times New Roman" panose="02020603050405020304" pitchFamily="18" charset="0"/>
              </a:rPr>
              <a:t>Future IEEE 802.15 standard in the frequency band 356-450 GHz</a:t>
            </a:r>
            <a:endPar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15 June 2020</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Fujii</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Hirokazu</a:t>
            </a:r>
            <a:r>
              <a:rPr lang="en-US" altLang="ja-JP" sz="1600" dirty="0">
                <a:solidFill>
                  <a:srgbClr val="000000"/>
                </a:solidFill>
                <a:latin typeface="Times New Roman" pitchFamily="18" charset="0"/>
                <a:ea typeface="ＭＳ Ｐゴシック" charset="-128"/>
                <a:cs typeface="Times New Roman" panose="02020603050405020304" pitchFamily="18" charset="0"/>
              </a:rPr>
              <a:t> Sawada </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document brings TAG THZ to the attention of the future IEEE 802.15 standard in the frequency band 356-450 GHz which was identified for use by administrations for the implementation of land mobile and fixed service applications. </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Clarification how to develop the future IEEE 802 standard in the frequency band 356-450 GHz.</a:t>
            </a:r>
          </a:p>
          <a:p>
            <a:pPr algn="l">
              <a:spcBef>
                <a:spcPts val="600"/>
              </a:spcBef>
            </a:pPr>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dirty="0">
                <a:solidFill>
                  <a:srgbClr val="000000"/>
                </a:solidFill>
              </a:rPr>
              <a:t>July 2020</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20688"/>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Background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9532" y="1196752"/>
            <a:ext cx="8424935" cy="5632311"/>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fr-FR" altLang="ja-JP" sz="1800" dirty="0">
                <a:latin typeface="+mj-lt"/>
              </a:rPr>
              <a:t>TG3d Applications Requirements Document (ARD) </a:t>
            </a:r>
            <a:r>
              <a:rPr kumimoji="1" lang="en-US" altLang="ja-JP" sz="1800" dirty="0">
                <a:latin typeface="+mj-lt"/>
              </a:rPr>
              <a:t>whose first version of the document was proposed on May 2014 </a:t>
            </a:r>
            <a:r>
              <a:rPr kumimoji="1" lang="fr-FR" altLang="ja-JP" sz="1800" dirty="0">
                <a:latin typeface="+mj-lt"/>
              </a:rPr>
              <a:t>was finalized on May 2015 [1]. </a:t>
            </a:r>
          </a:p>
          <a:p>
            <a:pPr marL="342900" indent="-342900" algn="l">
              <a:buClr>
                <a:schemeClr val="accent2"/>
              </a:buClr>
              <a:buFont typeface="Wingdings" panose="05000000000000000000" pitchFamily="2" charset="2"/>
              <a:buChar char="n"/>
            </a:pPr>
            <a:endParaRPr kumimoji="1" lang="fr-FR" altLang="ja-JP" sz="1800" dirty="0">
              <a:latin typeface="+mj-lt"/>
            </a:endParaRPr>
          </a:p>
          <a:p>
            <a:pPr marL="342900" indent="-342900" algn="l">
              <a:buClr>
                <a:schemeClr val="accent2"/>
              </a:buClr>
              <a:buFont typeface="Wingdings" panose="05000000000000000000" pitchFamily="2" charset="2"/>
              <a:buChar char="n"/>
            </a:pPr>
            <a:r>
              <a:rPr kumimoji="1" lang="fr-FR" altLang="ja-JP" sz="1800" dirty="0">
                <a:latin typeface="+mj-lt"/>
              </a:rPr>
              <a:t>TG3d Technical Requirement Document (TRD) whose first version of the document was proposed on May 2014 was finalized on March 2016 [2].</a:t>
            </a:r>
          </a:p>
          <a:p>
            <a:pPr marL="342900" indent="-342900" algn="l">
              <a:buClr>
                <a:schemeClr val="accent2"/>
              </a:buClr>
              <a:buFont typeface="Wingdings" panose="05000000000000000000" pitchFamily="2" charset="2"/>
              <a:buChar char="n"/>
            </a:pPr>
            <a:endParaRPr kumimoji="1" lang="fr-FR"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TG3d 100 Gb/s Call for Proposals was announced on March 2016 [3].</a:t>
            </a:r>
            <a:endParaRPr kumimoji="1" lang="fr-FR" altLang="ja-JP" sz="1800" dirty="0">
              <a:latin typeface="+mj-lt"/>
            </a:endParaRPr>
          </a:p>
          <a:p>
            <a:pPr marL="342900" indent="-342900" algn="l">
              <a:buClr>
                <a:schemeClr val="accent2"/>
              </a:buClr>
              <a:buFont typeface="Wingdings" panose="05000000000000000000" pitchFamily="2" charset="2"/>
              <a:buChar char="n"/>
            </a:pPr>
            <a:endParaRPr kumimoji="1" lang="fr-FR"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IEEE Std. 802.15.3d-2017 whose operational frequency band 252-321 GHz was published in 2017 [4].</a:t>
            </a:r>
          </a:p>
          <a:p>
            <a:pPr marL="342900" indent="-342900" algn="l">
              <a:buClr>
                <a:schemeClr val="accent2"/>
              </a:buClr>
              <a:buFont typeface="Wingdings" panose="05000000000000000000" pitchFamily="2" charset="2"/>
              <a:buChar char="n"/>
            </a:pPr>
            <a:endParaRPr kumimoji="1" lang="fr-FR"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WRC-19 identified the frequency bands 275-296 GHz, 306-313 GHz, 318-333 GHz and 356-450 GHz are identified for use by administrations for the implementation of land mobile and fixed service applications, in accordance with RR No. 5.564A [5][6].</a:t>
            </a:r>
          </a:p>
          <a:p>
            <a:pPr algn="l">
              <a:buClr>
                <a:schemeClr val="accent2"/>
              </a:buClr>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This contribution brings TAG THZ to the attention of taking into account the difference between  propagation characteristics in the band 252-321 GHz and those in the band 356-450 GHz when TAG THZ starts to amend IEEE Std. 802.15.3d-2017.</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2799DCE-C1D9-4F04-AA19-B44E648C415E}"/>
              </a:ext>
            </a:extLst>
          </p:cNvPr>
          <p:cNvPicPr>
            <a:picLocks noChangeAspect="1"/>
          </p:cNvPicPr>
          <p:nvPr/>
        </p:nvPicPr>
        <p:blipFill>
          <a:blip r:embed="rId2"/>
          <a:stretch>
            <a:fillRect/>
          </a:stretch>
        </p:blipFill>
        <p:spPr>
          <a:xfrm>
            <a:off x="11237" y="2067739"/>
            <a:ext cx="9025259" cy="3593509"/>
          </a:xfrm>
          <a:prstGeom prst="rect">
            <a:avLst/>
          </a:prstGeom>
        </p:spPr>
      </p:pic>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3</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1116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sz="3200" kern="0" dirty="0">
                <a:ea typeface="メイリオ" panose="020B0604030504040204" pitchFamily="50" charset="-128"/>
                <a:cs typeface="メイリオ" panose="020B0604030504040204" pitchFamily="50" charset="-128"/>
              </a:rPr>
              <a:t>Attenuation from atmospheric gases and rain (Figure</a:t>
            </a:r>
            <a:r>
              <a:rPr lang="ja-JP" altLang="en-US" sz="3200" kern="0" dirty="0">
                <a:ea typeface="メイリオ" panose="020B0604030504040204" pitchFamily="50" charset="-128"/>
                <a:cs typeface="メイリオ" panose="020B0604030504040204" pitchFamily="50" charset="-128"/>
              </a:rPr>
              <a:t> </a:t>
            </a:r>
            <a:r>
              <a:rPr lang="en-US" altLang="ja-JP" sz="3200" kern="0" dirty="0">
                <a:ea typeface="メイリオ" panose="020B0604030504040204" pitchFamily="50" charset="-128"/>
                <a:cs typeface="メイリオ" panose="020B0604030504040204" pitchFamily="50" charset="-128"/>
              </a:rPr>
              <a:t>2</a:t>
            </a:r>
            <a:r>
              <a:rPr lang="ja-JP" altLang="en-US" sz="3200" kern="0" dirty="0">
                <a:ea typeface="メイリオ" panose="020B0604030504040204" pitchFamily="50" charset="-128"/>
                <a:cs typeface="メイリオ" panose="020B0604030504040204" pitchFamily="50" charset="-128"/>
              </a:rPr>
              <a:t> </a:t>
            </a:r>
            <a:r>
              <a:rPr lang="en-US" altLang="ja-JP" sz="3200" kern="0" dirty="0">
                <a:ea typeface="メイリオ" panose="020B0604030504040204" pitchFamily="50" charset="-128"/>
                <a:cs typeface="メイリオ" panose="020B0604030504040204" pitchFamily="50" charset="-128"/>
              </a:rPr>
              <a:t>from</a:t>
            </a:r>
            <a:r>
              <a:rPr lang="ja-JP" altLang="en-US" sz="3200" kern="0" dirty="0">
                <a:ea typeface="メイリオ" panose="020B0604030504040204" pitchFamily="50" charset="-128"/>
                <a:cs typeface="メイリオ" panose="020B0604030504040204" pitchFamily="50" charset="-128"/>
              </a:rPr>
              <a:t> </a:t>
            </a:r>
            <a:r>
              <a:rPr lang="en-US" altLang="ja-JP" sz="3200" kern="0" dirty="0">
                <a:ea typeface="メイリオ" panose="020B0604030504040204" pitchFamily="50" charset="-128"/>
                <a:cs typeface="メイリオ" panose="020B0604030504040204" pitchFamily="50" charset="-128"/>
              </a:rPr>
              <a:t>Report</a:t>
            </a:r>
            <a:r>
              <a:rPr lang="ja-JP" altLang="en-US" sz="3200" kern="0" dirty="0">
                <a:ea typeface="メイリオ" panose="020B0604030504040204" pitchFamily="50" charset="-128"/>
                <a:cs typeface="メイリオ" panose="020B0604030504040204" pitchFamily="50" charset="-128"/>
              </a:rPr>
              <a:t> </a:t>
            </a:r>
            <a:r>
              <a:rPr lang="en-US" altLang="ja-JP" sz="3200" kern="0" dirty="0">
                <a:ea typeface="メイリオ" panose="020B0604030504040204" pitchFamily="50" charset="-128"/>
                <a:cs typeface="メイリオ" panose="020B0604030504040204" pitchFamily="50" charset="-128"/>
              </a:rPr>
              <a:t>ITU-R</a:t>
            </a:r>
            <a:r>
              <a:rPr lang="ja-JP" altLang="en-US" sz="3200" kern="0" dirty="0">
                <a:ea typeface="メイリオ" panose="020B0604030504040204" pitchFamily="50" charset="-128"/>
                <a:cs typeface="メイリオ" panose="020B0604030504040204" pitchFamily="50" charset="-128"/>
              </a:rPr>
              <a:t> </a:t>
            </a:r>
            <a:r>
              <a:rPr lang="en-US" altLang="ja-JP" sz="3200" kern="0" dirty="0">
                <a:ea typeface="メイリオ" panose="020B0604030504040204" pitchFamily="50" charset="-128"/>
                <a:cs typeface="メイリオ" panose="020B0604030504040204" pitchFamily="50" charset="-128"/>
              </a:rPr>
              <a:t>F.2416)</a:t>
            </a:r>
            <a:endParaRPr lang="ja-JP" altLang="en-US" sz="3200"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July 2020</a:t>
            </a:r>
          </a:p>
        </p:txBody>
      </p:sp>
      <p:grpSp>
        <p:nvGrpSpPr>
          <p:cNvPr id="17" name="グループ化 16">
            <a:extLst>
              <a:ext uri="{FF2B5EF4-FFF2-40B4-BE49-F238E27FC236}">
                <a16:creationId xmlns:a16="http://schemas.microsoft.com/office/drawing/2014/main" id="{B99B2577-9AC4-44FC-8487-E3FFAD1B5033}"/>
              </a:ext>
            </a:extLst>
          </p:cNvPr>
          <p:cNvGrpSpPr/>
          <p:nvPr/>
        </p:nvGrpSpPr>
        <p:grpSpPr>
          <a:xfrm>
            <a:off x="107504" y="1980274"/>
            <a:ext cx="9001000" cy="3074132"/>
            <a:chOff x="107504" y="1980274"/>
            <a:chExt cx="9001000" cy="3074132"/>
          </a:xfrm>
        </p:grpSpPr>
        <p:cxnSp>
          <p:nvCxnSpPr>
            <p:cNvPr id="9" name="直線矢印コネクタ 8">
              <a:extLst>
                <a:ext uri="{FF2B5EF4-FFF2-40B4-BE49-F238E27FC236}">
                  <a16:creationId xmlns:a16="http://schemas.microsoft.com/office/drawing/2014/main" id="{8E1F67E6-56BA-4F3B-9AAE-D7F3F4593CE7}"/>
                </a:ext>
              </a:extLst>
            </p:cNvPr>
            <p:cNvCxnSpPr>
              <a:cxnSpLocks/>
            </p:cNvCxnSpPr>
            <p:nvPr/>
          </p:nvCxnSpPr>
          <p:spPr bwMode="auto">
            <a:xfrm>
              <a:off x="5436096" y="5054406"/>
              <a:ext cx="770448" cy="0"/>
            </a:xfrm>
            <a:prstGeom prst="straightConnector1">
              <a:avLst/>
            </a:prstGeom>
            <a:ln w="57150">
              <a:headEnd type="triangle"/>
              <a:tailEnd type="triangle"/>
            </a:ln>
          </p:spPr>
          <p:style>
            <a:lnRef idx="1">
              <a:schemeClr val="accent2"/>
            </a:lnRef>
            <a:fillRef idx="0">
              <a:schemeClr val="accent2"/>
            </a:fillRef>
            <a:effectRef idx="0">
              <a:schemeClr val="accent2"/>
            </a:effectRef>
            <a:fontRef idx="minor">
              <a:schemeClr val="tx1"/>
            </a:fontRef>
          </p:style>
        </p:cxnSp>
        <p:sp>
          <p:nvSpPr>
            <p:cNvPr id="10" name="テキスト ボックス 9">
              <a:extLst>
                <a:ext uri="{FF2B5EF4-FFF2-40B4-BE49-F238E27FC236}">
                  <a16:creationId xmlns:a16="http://schemas.microsoft.com/office/drawing/2014/main" id="{09F60C08-DF6D-4E0E-A456-641E4C476A93}"/>
                </a:ext>
              </a:extLst>
            </p:cNvPr>
            <p:cNvSpPr txBox="1"/>
            <p:nvPr/>
          </p:nvSpPr>
          <p:spPr>
            <a:xfrm>
              <a:off x="5076056" y="4581128"/>
              <a:ext cx="526106" cy="338554"/>
            </a:xfrm>
            <a:prstGeom prst="rect">
              <a:avLst/>
            </a:prstGeom>
            <a:noFill/>
            <a:ln w="19050">
              <a:solidFill>
                <a:schemeClr val="tx1"/>
              </a:solidFill>
            </a:ln>
          </p:spPr>
          <p:txBody>
            <a:bodyPr wrap="none" rtlCol="0">
              <a:spAutoFit/>
            </a:bodyPr>
            <a:lstStyle/>
            <a:p>
              <a:r>
                <a:rPr kumimoji="1" lang="en-US" altLang="ja-JP" sz="1600" dirty="0">
                  <a:latin typeface="+mj-ea"/>
                  <a:ea typeface="+mj-ea"/>
                </a:rPr>
                <a:t>252</a:t>
              </a:r>
            </a:p>
          </p:txBody>
        </p:sp>
        <p:sp>
          <p:nvSpPr>
            <p:cNvPr id="12" name="テキスト ボックス 11">
              <a:extLst>
                <a:ext uri="{FF2B5EF4-FFF2-40B4-BE49-F238E27FC236}">
                  <a16:creationId xmlns:a16="http://schemas.microsoft.com/office/drawing/2014/main" id="{6DB1976B-59A5-4590-A3FF-09389652263E}"/>
                </a:ext>
              </a:extLst>
            </p:cNvPr>
            <p:cNvSpPr txBox="1"/>
            <p:nvPr/>
          </p:nvSpPr>
          <p:spPr>
            <a:xfrm>
              <a:off x="5918102" y="4581128"/>
              <a:ext cx="526106" cy="338554"/>
            </a:xfrm>
            <a:prstGeom prst="rect">
              <a:avLst/>
            </a:prstGeom>
            <a:noFill/>
            <a:ln w="19050">
              <a:solidFill>
                <a:schemeClr val="tx1"/>
              </a:solidFill>
            </a:ln>
          </p:spPr>
          <p:txBody>
            <a:bodyPr wrap="none" rtlCol="0">
              <a:spAutoFit/>
            </a:bodyPr>
            <a:lstStyle/>
            <a:p>
              <a:r>
                <a:rPr kumimoji="1" lang="en-US" altLang="ja-JP" sz="1600" dirty="0">
                  <a:latin typeface="+mj-ea"/>
                  <a:ea typeface="+mj-ea"/>
                </a:rPr>
                <a:t>296</a:t>
              </a:r>
            </a:p>
          </p:txBody>
        </p:sp>
        <p:cxnSp>
          <p:nvCxnSpPr>
            <p:cNvPr id="13" name="直線矢印コネクタ 12">
              <a:extLst>
                <a:ext uri="{FF2B5EF4-FFF2-40B4-BE49-F238E27FC236}">
                  <a16:creationId xmlns:a16="http://schemas.microsoft.com/office/drawing/2014/main" id="{FD447AAB-6CCA-4D41-A2A8-8428D45171CE}"/>
                </a:ext>
              </a:extLst>
            </p:cNvPr>
            <p:cNvCxnSpPr>
              <a:cxnSpLocks/>
            </p:cNvCxnSpPr>
            <p:nvPr/>
          </p:nvCxnSpPr>
          <p:spPr bwMode="auto">
            <a:xfrm>
              <a:off x="7164288" y="5054406"/>
              <a:ext cx="1681163" cy="0"/>
            </a:xfrm>
            <a:prstGeom prst="straightConnector1">
              <a:avLst/>
            </a:prstGeom>
            <a:ln w="57150">
              <a:solidFill>
                <a:srgbClr val="C0000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14" name="テキスト ボックス 13">
              <a:extLst>
                <a:ext uri="{FF2B5EF4-FFF2-40B4-BE49-F238E27FC236}">
                  <a16:creationId xmlns:a16="http://schemas.microsoft.com/office/drawing/2014/main" id="{1B3DFE95-F971-4230-927F-93A95C057D08}"/>
                </a:ext>
              </a:extLst>
            </p:cNvPr>
            <p:cNvSpPr txBox="1"/>
            <p:nvPr/>
          </p:nvSpPr>
          <p:spPr>
            <a:xfrm>
              <a:off x="6861702" y="4581128"/>
              <a:ext cx="526106" cy="338554"/>
            </a:xfrm>
            <a:prstGeom prst="rect">
              <a:avLst/>
            </a:prstGeom>
            <a:noFill/>
            <a:ln w="19050">
              <a:solidFill>
                <a:schemeClr val="tx1"/>
              </a:solidFill>
            </a:ln>
          </p:spPr>
          <p:txBody>
            <a:bodyPr wrap="none" rtlCol="0">
              <a:spAutoFit/>
            </a:bodyPr>
            <a:lstStyle/>
            <a:p>
              <a:r>
                <a:rPr kumimoji="1" lang="en-US" altLang="ja-JP" sz="1600" dirty="0">
                  <a:latin typeface="+mj-ea"/>
                  <a:ea typeface="+mj-ea"/>
                </a:rPr>
                <a:t>356</a:t>
              </a:r>
            </a:p>
          </p:txBody>
        </p:sp>
        <p:sp>
          <p:nvSpPr>
            <p:cNvPr id="15" name="テキスト ボックス 14">
              <a:extLst>
                <a:ext uri="{FF2B5EF4-FFF2-40B4-BE49-F238E27FC236}">
                  <a16:creationId xmlns:a16="http://schemas.microsoft.com/office/drawing/2014/main" id="{5A231A54-BC20-4175-A198-7E8C5C18EAFB}"/>
                </a:ext>
              </a:extLst>
            </p:cNvPr>
            <p:cNvSpPr txBox="1"/>
            <p:nvPr/>
          </p:nvSpPr>
          <p:spPr>
            <a:xfrm>
              <a:off x="8582398" y="4581128"/>
              <a:ext cx="526106" cy="338554"/>
            </a:xfrm>
            <a:prstGeom prst="rect">
              <a:avLst/>
            </a:prstGeom>
            <a:noFill/>
            <a:ln w="19050">
              <a:solidFill>
                <a:schemeClr val="tx1"/>
              </a:solidFill>
            </a:ln>
          </p:spPr>
          <p:txBody>
            <a:bodyPr wrap="none" rtlCol="0">
              <a:spAutoFit/>
            </a:bodyPr>
            <a:lstStyle/>
            <a:p>
              <a:r>
                <a:rPr kumimoji="1" lang="en-US" altLang="ja-JP" sz="1600" dirty="0">
                  <a:latin typeface="+mj-ea"/>
                  <a:ea typeface="+mj-ea"/>
                </a:rPr>
                <a:t>450</a:t>
              </a:r>
            </a:p>
          </p:txBody>
        </p:sp>
        <p:sp>
          <p:nvSpPr>
            <p:cNvPr id="11" name="正方形/長方形 10">
              <a:extLst>
                <a:ext uri="{FF2B5EF4-FFF2-40B4-BE49-F238E27FC236}">
                  <a16:creationId xmlns:a16="http://schemas.microsoft.com/office/drawing/2014/main" id="{B0A58A3A-B2D2-4240-9B8D-88BD53B58777}"/>
                </a:ext>
              </a:extLst>
            </p:cNvPr>
            <p:cNvSpPr/>
            <p:nvPr/>
          </p:nvSpPr>
          <p:spPr bwMode="auto">
            <a:xfrm>
              <a:off x="107504" y="1980274"/>
              <a:ext cx="7280304" cy="512614"/>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5F4CBADA-9585-4D02-A697-2D9092F53D9C}"/>
                </a:ext>
              </a:extLst>
            </p:cNvPr>
            <p:cNvSpPr/>
            <p:nvPr/>
          </p:nvSpPr>
          <p:spPr bwMode="auto">
            <a:xfrm>
              <a:off x="7812360" y="2067739"/>
              <a:ext cx="720080" cy="42515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1739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4</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553383" y="836712"/>
            <a:ext cx="7979057"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sz="3200" kern="0" dirty="0">
                <a:ea typeface="メイリオ" panose="020B0604030504040204" pitchFamily="50" charset="-128"/>
                <a:cs typeface="メイリオ" panose="020B0604030504040204" pitchFamily="50" charset="-128"/>
              </a:rPr>
              <a:t>S/N characteristics of BBU-RAU and CPMS MT-FS communications</a:t>
            </a:r>
            <a:endParaRPr lang="ja-JP" altLang="en-US" sz="3200"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July 2020</a:t>
            </a:r>
          </a:p>
        </p:txBody>
      </p:sp>
      <p:graphicFrame>
        <p:nvGraphicFramePr>
          <p:cNvPr id="16" name="グラフ 15">
            <a:extLst>
              <a:ext uri="{FF2B5EF4-FFF2-40B4-BE49-F238E27FC236}">
                <a16:creationId xmlns:a16="http://schemas.microsoft.com/office/drawing/2014/main" id="{CE6B8F2C-4805-40CB-B4F0-C20D3CD69D71}"/>
              </a:ext>
            </a:extLst>
          </p:cNvPr>
          <p:cNvGraphicFramePr>
            <a:graphicFrameLocks/>
          </p:cNvGraphicFramePr>
          <p:nvPr>
            <p:extLst>
              <p:ext uri="{D42A27DB-BD31-4B8C-83A1-F6EECF244321}">
                <p14:modId xmlns:p14="http://schemas.microsoft.com/office/powerpoint/2010/main" val="650611696"/>
              </p:ext>
            </p:extLst>
          </p:nvPr>
        </p:nvGraphicFramePr>
        <p:xfrm>
          <a:off x="323528" y="1700808"/>
          <a:ext cx="4140882" cy="33127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a:extLst>
              <a:ext uri="{FF2B5EF4-FFF2-40B4-BE49-F238E27FC236}">
                <a16:creationId xmlns:a16="http://schemas.microsoft.com/office/drawing/2014/main" id="{FFD6B45D-F553-493A-87C6-9B4DE8146194}"/>
              </a:ext>
            </a:extLst>
          </p:cNvPr>
          <p:cNvGraphicFramePr>
            <a:graphicFrameLocks/>
          </p:cNvGraphicFramePr>
          <p:nvPr>
            <p:extLst>
              <p:ext uri="{D42A27DB-BD31-4B8C-83A1-F6EECF244321}">
                <p14:modId xmlns:p14="http://schemas.microsoft.com/office/powerpoint/2010/main" val="2278724027"/>
              </p:ext>
            </p:extLst>
          </p:nvPr>
        </p:nvGraphicFramePr>
        <p:xfrm>
          <a:off x="4877802" y="1700808"/>
          <a:ext cx="4101730" cy="3281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表 17">
            <a:extLst>
              <a:ext uri="{FF2B5EF4-FFF2-40B4-BE49-F238E27FC236}">
                <a16:creationId xmlns:a16="http://schemas.microsoft.com/office/drawing/2014/main" id="{41992D98-F4EB-4931-8DD9-0BB5AA94C074}"/>
              </a:ext>
            </a:extLst>
          </p:cNvPr>
          <p:cNvGraphicFramePr>
            <a:graphicFrameLocks noGrp="1"/>
          </p:cNvGraphicFramePr>
          <p:nvPr>
            <p:extLst>
              <p:ext uri="{D42A27DB-BD31-4B8C-83A1-F6EECF244321}">
                <p14:modId xmlns:p14="http://schemas.microsoft.com/office/powerpoint/2010/main" val="1530960764"/>
              </p:ext>
            </p:extLst>
          </p:nvPr>
        </p:nvGraphicFramePr>
        <p:xfrm>
          <a:off x="449796" y="5157360"/>
          <a:ext cx="3672408" cy="1223968"/>
        </p:xfrm>
        <a:graphic>
          <a:graphicData uri="http://schemas.openxmlformats.org/drawingml/2006/table">
            <a:tbl>
              <a:tblPr firstRow="1" bandRow="1">
                <a:tableStyleId>{69CF1AB2-1976-4502-BF36-3FF5EA218861}</a:tableStyleId>
              </a:tblPr>
              <a:tblGrid>
                <a:gridCol w="2682044">
                  <a:extLst>
                    <a:ext uri="{9D8B030D-6E8A-4147-A177-3AD203B41FA5}">
                      <a16:colId xmlns:a16="http://schemas.microsoft.com/office/drawing/2014/main" val="2363825421"/>
                    </a:ext>
                  </a:extLst>
                </a:gridCol>
                <a:gridCol w="990364">
                  <a:extLst>
                    <a:ext uri="{9D8B030D-6E8A-4147-A177-3AD203B41FA5}">
                      <a16:colId xmlns:a16="http://schemas.microsoft.com/office/drawing/2014/main" val="1060483910"/>
                    </a:ext>
                  </a:extLst>
                </a:gridCol>
              </a:tblGrid>
              <a:tr h="299264">
                <a:tc>
                  <a:txBody>
                    <a:bodyPr/>
                    <a:lstStyle/>
                    <a:p>
                      <a:r>
                        <a:rPr kumimoji="1" lang="en-US" altLang="ja-JP" sz="1400" b="0" dirty="0">
                          <a:latin typeface="+mj-lt"/>
                        </a:rPr>
                        <a:t>Distance between BBU and RAU</a:t>
                      </a:r>
                      <a:endParaRPr kumimoji="1" lang="ja-JP" altLang="en-US" sz="1400" b="0" dirty="0">
                        <a:latin typeface="+mj-lt"/>
                      </a:endParaRPr>
                    </a:p>
                  </a:txBody>
                  <a:tcPr/>
                </a:tc>
                <a:tc>
                  <a:txBody>
                    <a:bodyPr/>
                    <a:lstStyle/>
                    <a:p>
                      <a:r>
                        <a:rPr kumimoji="1" lang="en-US" altLang="ja-JP" sz="1400" b="0" dirty="0">
                          <a:latin typeface="+mj-lt"/>
                        </a:rPr>
                        <a:t>300 m</a:t>
                      </a:r>
                      <a:endParaRPr kumimoji="1" lang="ja-JP" altLang="en-US" sz="1400" b="0" dirty="0">
                        <a:latin typeface="+mj-lt"/>
                      </a:endParaRPr>
                    </a:p>
                  </a:txBody>
                  <a:tcPr/>
                </a:tc>
                <a:extLst>
                  <a:ext uri="{0D108BD9-81ED-4DB2-BD59-A6C34878D82A}">
                    <a16:rowId xmlns:a16="http://schemas.microsoft.com/office/drawing/2014/main" val="3108307889"/>
                  </a:ext>
                </a:extLst>
              </a:tr>
              <a:tr h="282496">
                <a:tc>
                  <a:txBody>
                    <a:bodyPr/>
                    <a:lstStyle/>
                    <a:p>
                      <a:r>
                        <a:rPr kumimoji="1" lang="en-US" altLang="ja-JP" sz="1400" b="0" dirty="0">
                          <a:latin typeface="+mj-lt"/>
                        </a:rPr>
                        <a:t>Maximum Received Bandwidth</a:t>
                      </a:r>
                      <a:endParaRPr kumimoji="1" lang="ja-JP" altLang="en-US" sz="1400" b="0" dirty="0">
                        <a:latin typeface="+mj-lt"/>
                      </a:endParaRPr>
                    </a:p>
                  </a:txBody>
                  <a:tcPr/>
                </a:tc>
                <a:tc>
                  <a:txBody>
                    <a:bodyPr/>
                    <a:lstStyle/>
                    <a:p>
                      <a:r>
                        <a:rPr kumimoji="1" lang="en-US" altLang="ja-JP" sz="1400" b="0" dirty="0">
                          <a:latin typeface="+mj-lt"/>
                        </a:rPr>
                        <a:t>50 GHz</a:t>
                      </a:r>
                      <a:endParaRPr kumimoji="1" lang="ja-JP" altLang="en-US" sz="1400" b="0" dirty="0">
                        <a:latin typeface="+mj-lt"/>
                      </a:endParaRPr>
                    </a:p>
                  </a:txBody>
                  <a:tcPr/>
                </a:tc>
                <a:extLst>
                  <a:ext uri="{0D108BD9-81ED-4DB2-BD59-A6C34878D82A}">
                    <a16:rowId xmlns:a16="http://schemas.microsoft.com/office/drawing/2014/main" val="2270705487"/>
                  </a:ext>
                </a:extLst>
              </a:tr>
              <a:tr h="193720">
                <a:tc>
                  <a:txBody>
                    <a:bodyPr/>
                    <a:lstStyle/>
                    <a:p>
                      <a:r>
                        <a:rPr kumimoji="1" lang="en-US" altLang="ja-JP" sz="1400" b="0" dirty="0">
                          <a:latin typeface="+mj-lt"/>
                        </a:rPr>
                        <a:t>Antenna Gain</a:t>
                      </a:r>
                      <a:endParaRPr kumimoji="1" lang="ja-JP" altLang="en-US" sz="1400" b="0" dirty="0">
                        <a:latin typeface="+mj-lt"/>
                      </a:endParaRPr>
                    </a:p>
                  </a:txBody>
                  <a:tcPr/>
                </a:tc>
                <a:tc>
                  <a:txBody>
                    <a:bodyPr/>
                    <a:lstStyle/>
                    <a:p>
                      <a:r>
                        <a:rPr kumimoji="1" lang="en-US" altLang="ja-JP" sz="1400" b="0" dirty="0">
                          <a:latin typeface="+mj-lt"/>
                        </a:rPr>
                        <a:t>50 </a:t>
                      </a:r>
                      <a:r>
                        <a:rPr kumimoji="1" lang="en-US" altLang="ja-JP" sz="1400" b="0" dirty="0" err="1">
                          <a:latin typeface="+mj-lt"/>
                        </a:rPr>
                        <a:t>dBi</a:t>
                      </a:r>
                      <a:endParaRPr kumimoji="1" lang="ja-JP" altLang="en-US" sz="1400" b="0" dirty="0">
                        <a:latin typeface="+mj-lt"/>
                      </a:endParaRPr>
                    </a:p>
                  </a:txBody>
                  <a:tcPr/>
                </a:tc>
                <a:extLst>
                  <a:ext uri="{0D108BD9-81ED-4DB2-BD59-A6C34878D82A}">
                    <a16:rowId xmlns:a16="http://schemas.microsoft.com/office/drawing/2014/main" val="269533169"/>
                  </a:ext>
                </a:extLst>
              </a:tr>
              <a:tr h="309568">
                <a:tc>
                  <a:txBody>
                    <a:bodyPr/>
                    <a:lstStyle/>
                    <a:p>
                      <a:r>
                        <a:rPr kumimoji="1" lang="en-US" altLang="ja-JP" sz="1400" b="0" dirty="0">
                          <a:latin typeface="+mj-lt"/>
                        </a:rPr>
                        <a:t>Transmitting Power</a:t>
                      </a:r>
                      <a:endParaRPr kumimoji="1" lang="ja-JP" altLang="en-US" sz="1400" b="0" dirty="0">
                        <a:latin typeface="+mj-lt"/>
                      </a:endParaRPr>
                    </a:p>
                  </a:txBody>
                  <a:tcPr/>
                </a:tc>
                <a:tc>
                  <a:txBody>
                    <a:bodyPr/>
                    <a:lstStyle/>
                    <a:p>
                      <a:r>
                        <a:rPr kumimoji="1" lang="en-US" altLang="ja-JP" sz="1400" b="0" dirty="0">
                          <a:latin typeface="+mj-lt"/>
                        </a:rPr>
                        <a:t>20 dBm</a:t>
                      </a:r>
                      <a:endParaRPr kumimoji="1" lang="ja-JP" altLang="en-US" sz="1400" b="0" dirty="0">
                        <a:latin typeface="+mj-lt"/>
                      </a:endParaRPr>
                    </a:p>
                  </a:txBody>
                  <a:tcPr/>
                </a:tc>
                <a:extLst>
                  <a:ext uri="{0D108BD9-81ED-4DB2-BD59-A6C34878D82A}">
                    <a16:rowId xmlns:a16="http://schemas.microsoft.com/office/drawing/2014/main" val="2317100063"/>
                  </a:ext>
                </a:extLst>
              </a:tr>
            </a:tbl>
          </a:graphicData>
        </a:graphic>
      </p:graphicFrame>
      <p:graphicFrame>
        <p:nvGraphicFramePr>
          <p:cNvPr id="20" name="表 17">
            <a:extLst>
              <a:ext uri="{FF2B5EF4-FFF2-40B4-BE49-F238E27FC236}">
                <a16:creationId xmlns:a16="http://schemas.microsoft.com/office/drawing/2014/main" id="{122D10E6-6C87-4A76-9E38-0852D07D3F21}"/>
              </a:ext>
            </a:extLst>
          </p:cNvPr>
          <p:cNvGraphicFramePr>
            <a:graphicFrameLocks noGrp="1"/>
          </p:cNvGraphicFramePr>
          <p:nvPr>
            <p:extLst>
              <p:ext uri="{D42A27DB-BD31-4B8C-83A1-F6EECF244321}">
                <p14:modId xmlns:p14="http://schemas.microsoft.com/office/powerpoint/2010/main" val="2004331777"/>
              </p:ext>
            </p:extLst>
          </p:nvPr>
        </p:nvGraphicFramePr>
        <p:xfrm>
          <a:off x="4464410" y="5157360"/>
          <a:ext cx="4428070" cy="1223968"/>
        </p:xfrm>
        <a:graphic>
          <a:graphicData uri="http://schemas.openxmlformats.org/drawingml/2006/table">
            <a:tbl>
              <a:tblPr firstRow="1" bandRow="1">
                <a:tableStyleId>{69CF1AB2-1976-4502-BF36-3FF5EA218861}</a:tableStyleId>
              </a:tblPr>
              <a:tblGrid>
                <a:gridCol w="2948472">
                  <a:extLst>
                    <a:ext uri="{9D8B030D-6E8A-4147-A177-3AD203B41FA5}">
                      <a16:colId xmlns:a16="http://schemas.microsoft.com/office/drawing/2014/main" val="2363825421"/>
                    </a:ext>
                  </a:extLst>
                </a:gridCol>
                <a:gridCol w="1479598">
                  <a:extLst>
                    <a:ext uri="{9D8B030D-6E8A-4147-A177-3AD203B41FA5}">
                      <a16:colId xmlns:a16="http://schemas.microsoft.com/office/drawing/2014/main" val="1060483910"/>
                    </a:ext>
                  </a:extLst>
                </a:gridCol>
              </a:tblGrid>
              <a:tr h="299264">
                <a:tc>
                  <a:txBody>
                    <a:bodyPr/>
                    <a:lstStyle/>
                    <a:p>
                      <a:r>
                        <a:rPr kumimoji="1" lang="en-US" altLang="ja-JP" sz="1400" b="0" dirty="0">
                          <a:latin typeface="+mj-lt"/>
                        </a:rPr>
                        <a:t>Distance between CPMS MT and FS</a:t>
                      </a:r>
                      <a:endParaRPr kumimoji="1" lang="ja-JP" altLang="en-US" sz="1400" b="0" dirty="0">
                        <a:latin typeface="+mj-lt"/>
                      </a:endParaRPr>
                    </a:p>
                  </a:txBody>
                  <a:tcPr/>
                </a:tc>
                <a:tc>
                  <a:txBody>
                    <a:bodyPr/>
                    <a:lstStyle/>
                    <a:p>
                      <a:r>
                        <a:rPr kumimoji="1" lang="en-US" altLang="ja-JP" sz="1400" b="0" dirty="0">
                          <a:latin typeface="+mj-lt"/>
                        </a:rPr>
                        <a:t>1 m</a:t>
                      </a:r>
                      <a:endParaRPr kumimoji="1" lang="ja-JP" altLang="en-US" sz="1400" b="0" dirty="0">
                        <a:latin typeface="+mj-lt"/>
                      </a:endParaRPr>
                    </a:p>
                  </a:txBody>
                  <a:tcPr/>
                </a:tc>
                <a:extLst>
                  <a:ext uri="{0D108BD9-81ED-4DB2-BD59-A6C34878D82A}">
                    <a16:rowId xmlns:a16="http://schemas.microsoft.com/office/drawing/2014/main" val="3108307889"/>
                  </a:ext>
                </a:extLst>
              </a:tr>
              <a:tr h="282496">
                <a:tc>
                  <a:txBody>
                    <a:bodyPr/>
                    <a:lstStyle/>
                    <a:p>
                      <a:r>
                        <a:rPr kumimoji="1" lang="en-US" altLang="ja-JP" sz="1400" b="0" dirty="0">
                          <a:latin typeface="+mj-lt"/>
                        </a:rPr>
                        <a:t>Maximum Received Bandwidth</a:t>
                      </a:r>
                      <a:endParaRPr kumimoji="1" lang="ja-JP" altLang="en-US" sz="1400" b="0" dirty="0">
                        <a:latin typeface="+mj-lt"/>
                      </a:endParaRPr>
                    </a:p>
                  </a:txBody>
                  <a:tcPr/>
                </a:tc>
                <a:tc>
                  <a:txBody>
                    <a:bodyPr/>
                    <a:lstStyle/>
                    <a:p>
                      <a:r>
                        <a:rPr kumimoji="1" lang="en-US" altLang="ja-JP" sz="1400" b="0" dirty="0">
                          <a:latin typeface="+mj-lt"/>
                        </a:rPr>
                        <a:t>103.68 GHz</a:t>
                      </a:r>
                      <a:endParaRPr kumimoji="1" lang="ja-JP" altLang="en-US" sz="1400" b="0" dirty="0">
                        <a:latin typeface="+mj-lt"/>
                      </a:endParaRPr>
                    </a:p>
                  </a:txBody>
                  <a:tcPr/>
                </a:tc>
                <a:extLst>
                  <a:ext uri="{0D108BD9-81ED-4DB2-BD59-A6C34878D82A}">
                    <a16:rowId xmlns:a16="http://schemas.microsoft.com/office/drawing/2014/main" val="2270705487"/>
                  </a:ext>
                </a:extLst>
              </a:tr>
              <a:tr h="193720">
                <a:tc>
                  <a:txBody>
                    <a:bodyPr/>
                    <a:lstStyle/>
                    <a:p>
                      <a:r>
                        <a:rPr kumimoji="1" lang="en-US" altLang="ja-JP" sz="1400" b="0" dirty="0">
                          <a:latin typeface="+mj-lt"/>
                        </a:rPr>
                        <a:t>Antenna Gain (MT, FS)</a:t>
                      </a:r>
                      <a:endParaRPr kumimoji="1" lang="ja-JP" altLang="en-US" sz="1400" b="0" dirty="0">
                        <a:latin typeface="+mj-lt"/>
                      </a:endParaRPr>
                    </a:p>
                  </a:txBody>
                  <a:tcPr/>
                </a:tc>
                <a:tc>
                  <a:txBody>
                    <a:bodyPr/>
                    <a:lstStyle/>
                    <a:p>
                      <a:r>
                        <a:rPr kumimoji="1" lang="en-US" altLang="ja-JP" sz="1400" b="0" dirty="0">
                          <a:latin typeface="+mj-lt"/>
                        </a:rPr>
                        <a:t>15 </a:t>
                      </a:r>
                      <a:r>
                        <a:rPr kumimoji="1" lang="en-US" altLang="ja-JP" sz="1400" b="0" dirty="0" err="1">
                          <a:latin typeface="+mj-lt"/>
                        </a:rPr>
                        <a:t>dBi</a:t>
                      </a:r>
                      <a:r>
                        <a:rPr kumimoji="1" lang="en-US" altLang="ja-JP" sz="1400" b="0" dirty="0">
                          <a:latin typeface="+mj-lt"/>
                        </a:rPr>
                        <a:t>, 30 </a:t>
                      </a:r>
                      <a:r>
                        <a:rPr kumimoji="1" lang="en-US" altLang="ja-JP" sz="1400" b="0" dirty="0" err="1">
                          <a:latin typeface="+mj-lt"/>
                        </a:rPr>
                        <a:t>dBi</a:t>
                      </a:r>
                      <a:endParaRPr kumimoji="1" lang="ja-JP" altLang="en-US" sz="1400" b="0" dirty="0">
                        <a:latin typeface="+mj-lt"/>
                      </a:endParaRPr>
                    </a:p>
                  </a:txBody>
                  <a:tcPr/>
                </a:tc>
                <a:extLst>
                  <a:ext uri="{0D108BD9-81ED-4DB2-BD59-A6C34878D82A}">
                    <a16:rowId xmlns:a16="http://schemas.microsoft.com/office/drawing/2014/main" val="269533169"/>
                  </a:ext>
                </a:extLst>
              </a:tr>
              <a:tr h="309568">
                <a:tc>
                  <a:txBody>
                    <a:bodyPr/>
                    <a:lstStyle/>
                    <a:p>
                      <a:r>
                        <a:rPr kumimoji="1" lang="en-US" altLang="ja-JP" sz="1400" b="0" dirty="0">
                          <a:latin typeface="+mj-lt"/>
                        </a:rPr>
                        <a:t>Transmitting Power</a:t>
                      </a:r>
                      <a:endParaRPr kumimoji="1" lang="ja-JP" altLang="en-US" sz="1400" b="0" dirty="0">
                        <a:latin typeface="+mj-lt"/>
                      </a:endParaRPr>
                    </a:p>
                  </a:txBody>
                  <a:tcPr/>
                </a:tc>
                <a:tc>
                  <a:txBody>
                    <a:bodyPr/>
                    <a:lstStyle/>
                    <a:p>
                      <a:r>
                        <a:rPr kumimoji="1" lang="en-US" altLang="ja-JP" sz="1400" b="0" dirty="0">
                          <a:latin typeface="+mj-lt"/>
                        </a:rPr>
                        <a:t>10 dBm</a:t>
                      </a:r>
                      <a:endParaRPr kumimoji="1" lang="ja-JP" altLang="en-US" sz="1400" b="0" dirty="0">
                        <a:latin typeface="+mj-lt"/>
                      </a:endParaRPr>
                    </a:p>
                  </a:txBody>
                  <a:tcPr/>
                </a:tc>
                <a:extLst>
                  <a:ext uri="{0D108BD9-81ED-4DB2-BD59-A6C34878D82A}">
                    <a16:rowId xmlns:a16="http://schemas.microsoft.com/office/drawing/2014/main" val="2317100063"/>
                  </a:ext>
                </a:extLst>
              </a:tr>
            </a:tbl>
          </a:graphicData>
        </a:graphic>
      </p:graphicFrame>
      <p:sp>
        <p:nvSpPr>
          <p:cNvPr id="2" name="正方形/長方形 1">
            <a:extLst>
              <a:ext uri="{FF2B5EF4-FFF2-40B4-BE49-F238E27FC236}">
                <a16:creationId xmlns:a16="http://schemas.microsoft.com/office/drawing/2014/main" id="{05FD3857-CA96-4D8A-83D3-F30336B0E924}"/>
              </a:ext>
            </a:extLst>
          </p:cNvPr>
          <p:cNvSpPr/>
          <p:nvPr/>
        </p:nvSpPr>
        <p:spPr bwMode="auto">
          <a:xfrm>
            <a:off x="1875012" y="1836279"/>
            <a:ext cx="216024"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2" name="正方形/長方形 11">
            <a:extLst>
              <a:ext uri="{FF2B5EF4-FFF2-40B4-BE49-F238E27FC236}">
                <a16:creationId xmlns:a16="http://schemas.microsoft.com/office/drawing/2014/main" id="{F5B87B0F-C24B-4695-ACE4-6DF7EA6E67FF}"/>
              </a:ext>
            </a:extLst>
          </p:cNvPr>
          <p:cNvSpPr/>
          <p:nvPr/>
        </p:nvSpPr>
        <p:spPr bwMode="auto">
          <a:xfrm>
            <a:off x="2753142" y="1844824"/>
            <a:ext cx="954761"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正方形/長方形 12">
            <a:extLst>
              <a:ext uri="{FF2B5EF4-FFF2-40B4-BE49-F238E27FC236}">
                <a16:creationId xmlns:a16="http://schemas.microsoft.com/office/drawing/2014/main" id="{E7ABCFA0-7B41-4A14-8B5B-8BC5772878D9}"/>
              </a:ext>
            </a:extLst>
          </p:cNvPr>
          <p:cNvSpPr/>
          <p:nvPr/>
        </p:nvSpPr>
        <p:spPr bwMode="auto">
          <a:xfrm>
            <a:off x="6415995" y="1836279"/>
            <a:ext cx="216024"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正方形/長方形 13">
            <a:extLst>
              <a:ext uri="{FF2B5EF4-FFF2-40B4-BE49-F238E27FC236}">
                <a16:creationId xmlns:a16="http://schemas.microsoft.com/office/drawing/2014/main" id="{A1600D1C-F450-46A8-8D0D-2BBEB07BF4A8}"/>
              </a:ext>
            </a:extLst>
          </p:cNvPr>
          <p:cNvSpPr/>
          <p:nvPr/>
        </p:nvSpPr>
        <p:spPr bwMode="auto">
          <a:xfrm>
            <a:off x="7268988" y="1844824"/>
            <a:ext cx="975420"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正方形/長方形 14">
            <a:extLst>
              <a:ext uri="{FF2B5EF4-FFF2-40B4-BE49-F238E27FC236}">
                <a16:creationId xmlns:a16="http://schemas.microsoft.com/office/drawing/2014/main" id="{9144887F-3004-4155-AA9D-C5670EA9448F}"/>
              </a:ext>
            </a:extLst>
          </p:cNvPr>
          <p:cNvSpPr/>
          <p:nvPr/>
        </p:nvSpPr>
        <p:spPr bwMode="auto">
          <a:xfrm>
            <a:off x="2123728" y="1844824"/>
            <a:ext cx="78111"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8320BA16-CBCE-4A32-85A1-EBA8A866B72F}"/>
              </a:ext>
            </a:extLst>
          </p:cNvPr>
          <p:cNvSpPr/>
          <p:nvPr/>
        </p:nvSpPr>
        <p:spPr bwMode="auto">
          <a:xfrm>
            <a:off x="2306798" y="1844824"/>
            <a:ext cx="197629"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3" name="正方形/長方形 22">
            <a:extLst>
              <a:ext uri="{FF2B5EF4-FFF2-40B4-BE49-F238E27FC236}">
                <a16:creationId xmlns:a16="http://schemas.microsoft.com/office/drawing/2014/main" id="{6E29185D-C2CD-4455-B191-7390A3BF27EA}"/>
              </a:ext>
            </a:extLst>
          </p:cNvPr>
          <p:cNvSpPr/>
          <p:nvPr/>
        </p:nvSpPr>
        <p:spPr bwMode="auto">
          <a:xfrm>
            <a:off x="6825582" y="1844824"/>
            <a:ext cx="194690"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4" name="正方形/長方形 23">
            <a:extLst>
              <a:ext uri="{FF2B5EF4-FFF2-40B4-BE49-F238E27FC236}">
                <a16:creationId xmlns:a16="http://schemas.microsoft.com/office/drawing/2014/main" id="{502145EF-A39F-4DB4-8B13-F7BF97EF7277}"/>
              </a:ext>
            </a:extLst>
          </p:cNvPr>
          <p:cNvSpPr/>
          <p:nvPr/>
        </p:nvSpPr>
        <p:spPr bwMode="auto">
          <a:xfrm>
            <a:off x="6689745" y="1844824"/>
            <a:ext cx="78111" cy="2520280"/>
          </a:xfrm>
          <a:prstGeom prst="rect">
            <a:avLst/>
          </a:prstGeom>
          <a:solidFill>
            <a:schemeClr val="accent1">
              <a:alpha val="3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1913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5</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a:solidFill>
                  <a:srgbClr val="000000"/>
                </a:solidFill>
              </a:rPr>
              <a:t>July 2020</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20688"/>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Discussion</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51520" y="1268760"/>
            <a:ext cx="8428211" cy="4308872"/>
          </a:xfrm>
          <a:prstGeom prst="rect">
            <a:avLst/>
          </a:prstGeom>
          <a:noFill/>
        </p:spPr>
        <p:txBody>
          <a:bodyPr wrap="square" rtlCol="0">
            <a:spAutoFit/>
          </a:bodyPr>
          <a:lstStyle/>
          <a:p>
            <a:pPr marL="342900" indent="-342900" algn="l">
              <a:spcBef>
                <a:spcPts val="0"/>
              </a:spcBef>
              <a:spcAft>
                <a:spcPts val="600"/>
              </a:spcAft>
              <a:buClr>
                <a:schemeClr val="accent2"/>
              </a:buClr>
              <a:buFont typeface="Wingdings" panose="05000000000000000000" pitchFamily="2" charset="2"/>
              <a:buChar char="n"/>
            </a:pPr>
            <a:r>
              <a:rPr kumimoji="1" lang="en-US" altLang="ja-JP" sz="2400" dirty="0">
                <a:latin typeface="+mj-lt"/>
              </a:rPr>
              <a:t>Do Application Requirement Document and Technical Requirement Document for the future IEEE802.15 standard operating in the frequency band 356-450 GHz need to be newly developed or revised, taking into account advancement of device technologies, propagation characteristics from 356 to 450 GHz, signal transmission characteristics of each use case provided by these documents, and utilization of the broad and contiguous bandwidth of 94 GHz which has never been used for wireless communication systems?</a:t>
            </a:r>
          </a:p>
          <a:p>
            <a:pPr marL="342900" indent="-342900" algn="l">
              <a:spcBef>
                <a:spcPts val="0"/>
              </a:spcBef>
              <a:spcAft>
                <a:spcPts val="600"/>
              </a:spcAft>
              <a:buClr>
                <a:schemeClr val="accent2"/>
              </a:buClr>
              <a:buFont typeface="Wingdings" panose="05000000000000000000" pitchFamily="2" charset="2"/>
              <a:buChar char="n"/>
            </a:pPr>
            <a:r>
              <a:rPr kumimoji="1" lang="en-US" altLang="ja-JP" sz="2400" dirty="0">
                <a:latin typeface="+mj-lt"/>
              </a:rPr>
              <a:t>Based on the above discussion, Call for Applications in the frequency band 356-450 GHz should be issued by TAG THZ?</a:t>
            </a:r>
          </a:p>
        </p:txBody>
      </p:sp>
    </p:spTree>
    <p:extLst>
      <p:ext uri="{BB962C8B-B14F-4D97-AF65-F5344CB8AC3E}">
        <p14:creationId xmlns:p14="http://schemas.microsoft.com/office/powerpoint/2010/main" val="516222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6</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References</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7544" y="1651734"/>
            <a:ext cx="8359479" cy="4539704"/>
          </a:xfrm>
          <a:prstGeom prst="rect">
            <a:avLst/>
          </a:prstGeom>
          <a:noFill/>
        </p:spPr>
        <p:txBody>
          <a:bodyPr wrap="square" rtlCol="0">
            <a:spAutoFit/>
          </a:bodyPr>
          <a:lstStyle/>
          <a:p>
            <a:pPr marL="446088" indent="-446088" algn="l">
              <a:buClr>
                <a:schemeClr val="accent2"/>
              </a:buClr>
            </a:pPr>
            <a:r>
              <a:rPr kumimoji="1" lang="en-US" altLang="ja-JP" sz="2400" dirty="0">
                <a:latin typeface="+mj-lt"/>
              </a:rPr>
              <a:t>[1] 15-14-0304-16-003d-aplications-requirement-document-ard.</a:t>
            </a:r>
          </a:p>
          <a:p>
            <a:pPr marL="446088" indent="-446088" algn="l">
              <a:buClr>
                <a:schemeClr val="accent2"/>
              </a:buClr>
            </a:pPr>
            <a:r>
              <a:rPr kumimoji="1" lang="en-US" altLang="ja-JP" sz="2400" dirty="0">
                <a:latin typeface="+mj-lt"/>
              </a:rPr>
              <a:t>[2] 15-14-0309-20-003d-technical-requirement-document.</a:t>
            </a:r>
          </a:p>
          <a:p>
            <a:pPr marL="446088" indent="-446088" algn="l">
              <a:buClr>
                <a:schemeClr val="accent2"/>
              </a:buClr>
            </a:pPr>
            <a:r>
              <a:rPr kumimoji="1" lang="en-US" altLang="ja-JP" sz="2400" dirty="0">
                <a:latin typeface="+mj-lt"/>
              </a:rPr>
              <a:t>[3] 15-15-0936-03-003d-tg3d-100g-call-for-proposals.</a:t>
            </a:r>
          </a:p>
          <a:p>
            <a:pPr marL="446088" indent="-446088" algn="l">
              <a:buClr>
                <a:schemeClr val="accent2"/>
              </a:buClr>
            </a:pPr>
            <a:r>
              <a:rPr kumimoji="1" lang="en-US" altLang="ja-JP" sz="2400" dirty="0">
                <a:latin typeface="+mj-lt"/>
              </a:rPr>
              <a:t>[4] IEEE Standard for High Data Rate Wireless Multi-Media Networks, Amendment 2: 100 Gb/s Wireless Switched Point-to-Point Physical Layer.</a:t>
            </a:r>
          </a:p>
          <a:p>
            <a:pPr marL="446088" indent="-446088" algn="l">
              <a:buClr>
                <a:schemeClr val="accent2"/>
              </a:buClr>
            </a:pPr>
            <a:r>
              <a:rPr kumimoji="1" lang="en-US" altLang="ja-JP" sz="2400" dirty="0">
                <a:latin typeface="+mj-lt"/>
              </a:rPr>
              <a:t>[5] World radiocommunication Conference 2019 (WRC-19) Final Acts. </a:t>
            </a:r>
            <a:r>
              <a:rPr kumimoji="1" lang="en-US" altLang="ja-JP" sz="2400" dirty="0">
                <a:latin typeface="+mj-lt"/>
                <a:hlinkClick r:id="rId2"/>
              </a:rPr>
              <a:t>https://www.itu.int/pub/R-ACT-WRC.14-2019</a:t>
            </a:r>
            <a:endParaRPr kumimoji="1" lang="en-US" altLang="ja-JP" sz="2400" dirty="0">
              <a:latin typeface="+mj-lt"/>
            </a:endParaRPr>
          </a:p>
          <a:p>
            <a:pPr marL="446088" indent="-446088" algn="l">
              <a:buClr>
                <a:schemeClr val="accent2"/>
              </a:buClr>
            </a:pPr>
            <a:r>
              <a:rPr kumimoji="1" lang="en-US" altLang="ja-JP" sz="2400" dirty="0">
                <a:latin typeface="+mj-lt"/>
              </a:rPr>
              <a:t>[6] 15-20-0149-01-0thz-results-of-wrc-2019-ai-1-15-and-its-impact-on-thz-communications.</a:t>
            </a:r>
          </a:p>
          <a:p>
            <a:pPr marL="446088" indent="-446088" algn="l">
              <a:buClr>
                <a:schemeClr val="accent2"/>
              </a:buClr>
            </a:pPr>
            <a:r>
              <a:rPr kumimoji="1" lang="en-US" altLang="ja-JP" sz="2400" dirty="0">
                <a:latin typeface="+mj-lt"/>
              </a:rPr>
              <a:t>[7] 15-09-0534-00-0thz-thz-call-for-applications.</a:t>
            </a:r>
          </a:p>
          <a:p>
            <a:pPr marL="446088" indent="-446088" algn="l">
              <a:buClr>
                <a:schemeClr val="accent2"/>
              </a:buClr>
            </a:pPr>
            <a:endParaRPr kumimoji="1" lang="en-US" altLang="ja-JP"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July 2020</a:t>
            </a:r>
          </a:p>
        </p:txBody>
      </p:sp>
    </p:spTree>
    <p:extLst>
      <p:ext uri="{BB962C8B-B14F-4D97-AF65-F5344CB8AC3E}">
        <p14:creationId xmlns:p14="http://schemas.microsoft.com/office/powerpoint/2010/main" val="30895994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9530</TotalTime>
  <Words>599</Words>
  <Application>Microsoft Office PowerPoint</Application>
  <PresentationFormat>画面に合わせる (4:3)</PresentationFormat>
  <Paragraphs>80</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Yu Gothic Medium</vt:lpstr>
      <vt:lpstr>Arial</vt:lpstr>
      <vt:lpstr>Helvetica</vt:lpstr>
      <vt:lpstr>Times New Roman</vt:lpstr>
      <vt:lpstr>Wingdings</vt:lpstr>
      <vt:lpstr>IEEE-P802_15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Ogawa Hiroyo</cp:lastModifiedBy>
  <cp:revision>636</cp:revision>
  <cp:lastPrinted>2014-10-01T05:45:06Z</cp:lastPrinted>
  <dcterms:created xsi:type="dcterms:W3CDTF">2002-05-15T02:14:01Z</dcterms:created>
  <dcterms:modified xsi:type="dcterms:W3CDTF">2020-07-07T08:32:23Z</dcterms:modified>
</cp:coreProperties>
</file>