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58"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115" d="100"/>
          <a:sy n="115" d="100"/>
        </p:scale>
        <p:origin x="1530" y="10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84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83647EB-AF32-44B6-ADA6-009AA1A88A39}"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7695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660D00CF-A763-4A4E-B54B-7BD7AA0E0C25}"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28103373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660D00CF-A763-4A4E-B54B-7BD7AA0E0C25}" type="slidenum">
              <a:rPr lang="en-US" altLang="en-US" smtClean="0"/>
              <a:pPr/>
              <a:t>1</a:t>
            </a:fld>
            <a:endParaRPr lang="en-US" altLang="en-US"/>
          </a:p>
        </p:txBody>
      </p:sp>
    </p:spTree>
    <p:extLst>
      <p:ext uri="{BB962C8B-B14F-4D97-AF65-F5344CB8AC3E}">
        <p14:creationId xmlns:p14="http://schemas.microsoft.com/office/powerpoint/2010/main" val="2570925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smtClean="0"/>
              <a:t>May 2020</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5F00EE37-435B-434F-A209-B33DACBEA287}" type="slidenum">
              <a:rPr lang="en-US" altLang="en-US"/>
              <a:pPr/>
              <a:t>‹#›</a:t>
            </a:fld>
            <a:endParaRPr lang="en-US" altLang="en-US"/>
          </a:p>
        </p:txBody>
      </p:sp>
    </p:spTree>
    <p:extLst>
      <p:ext uri="{BB962C8B-B14F-4D97-AF65-F5344CB8AC3E}">
        <p14:creationId xmlns:p14="http://schemas.microsoft.com/office/powerpoint/2010/main" val="41098626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smtClean="0"/>
              <a:t>May 2020</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C150764-D04F-4794-BD15-0B7EEDDAAE09}" type="slidenum">
              <a:rPr lang="en-US" altLang="en-US"/>
              <a:pPr/>
              <a:t>‹#›</a:t>
            </a:fld>
            <a:endParaRPr lang="en-US" altLang="en-US"/>
          </a:p>
        </p:txBody>
      </p:sp>
    </p:spTree>
    <p:extLst>
      <p:ext uri="{BB962C8B-B14F-4D97-AF65-F5344CB8AC3E}">
        <p14:creationId xmlns:p14="http://schemas.microsoft.com/office/powerpoint/2010/main" val="35882536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May 2020</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BE1A77F3-DBA4-431E-8562-7F5D716FE119}" type="slidenum">
              <a:rPr lang="en-US" altLang="en-US"/>
              <a:pPr/>
              <a:t>‹#›</a:t>
            </a:fld>
            <a:endParaRPr lang="en-US" altLang="en-US"/>
          </a:p>
        </p:txBody>
      </p:sp>
    </p:spTree>
    <p:extLst>
      <p:ext uri="{BB962C8B-B14F-4D97-AF65-F5344CB8AC3E}">
        <p14:creationId xmlns:p14="http://schemas.microsoft.com/office/powerpoint/2010/main" val="18530914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2020</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0C47CFE-2EE3-4722-95F2-2E8C664F285F}" type="slidenum">
              <a:rPr lang="en-US" altLang="en-US"/>
              <a:pPr/>
              <a:t>‹#›</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a:t>
            </a:r>
            <a:r>
              <a:rPr lang="en-US" altLang="en-US" sz="1400" b="1" dirty="0" smtClean="0">
                <a:effectLst/>
              </a:rPr>
              <a:t>20</a:t>
            </a:r>
            <a:r>
              <a:rPr lang="en-US" sz="1400" b="1" dirty="0" smtClean="0">
                <a:effectLst/>
              </a:rPr>
              <a:t>-0134-00-0vat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May</a:t>
            </a:r>
            <a:r>
              <a:rPr lang="en-US" altLang="en-US" dirty="0" smtClean="0"/>
              <a:t> 2020</a:t>
            </a:r>
            <a:endParaRPr lang="en-US" altLang="en-US" dirty="0"/>
          </a:p>
        </p:txBody>
      </p:sp>
      <p:sp>
        <p:nvSpPr>
          <p:cNvPr id="5" name="Footer Placeholder 2"/>
          <p:cNvSpPr>
            <a:spLocks noGrp="1"/>
          </p:cNvSpPr>
          <p:nvPr>
            <p:ph type="ftr" sz="quarter" idx="11"/>
          </p:nvPr>
        </p:nvSpPr>
        <p:spPr/>
        <p:txBody>
          <a:bodyPr/>
          <a:lstStyle/>
          <a:p>
            <a:r>
              <a:rPr lang="en-US" altLang="en-US" dirty="0"/>
              <a:t>Rick Roberts, Intel</a:t>
            </a:r>
          </a:p>
        </p:txBody>
      </p:sp>
      <p:sp>
        <p:nvSpPr>
          <p:cNvPr id="6" name="Slide Number Placeholder 3"/>
          <p:cNvSpPr>
            <a:spLocks noGrp="1"/>
          </p:cNvSpPr>
          <p:nvPr>
            <p:ph type="sldNum" sz="quarter" idx="12"/>
          </p:nvPr>
        </p:nvSpPr>
        <p:spPr/>
        <p:txBody>
          <a:bodyPr/>
          <a:lstStyle/>
          <a:p>
            <a:r>
              <a:rPr lang="en-US" altLang="en-US"/>
              <a:t>Slide </a:t>
            </a:r>
            <a:fld id="{200CF88B-4B84-4428-924B-4E0CAB5AF16B}"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IEEE</a:t>
            </a:r>
            <a:r>
              <a:rPr lang="ko-KR" altLang="en-US" sz="1600" dirty="0">
                <a:solidFill>
                  <a:schemeClr val="tx2"/>
                </a:solidFill>
              </a:rPr>
              <a:t> </a:t>
            </a:r>
            <a:r>
              <a:rPr lang="en-US" altLang="ko-KR" sz="1600" dirty="0">
                <a:solidFill>
                  <a:schemeClr val="tx2"/>
                </a:solidFill>
              </a:rPr>
              <a:t>802.15</a:t>
            </a:r>
            <a:r>
              <a:rPr lang="ko-KR" altLang="en-US" sz="1600" dirty="0">
                <a:solidFill>
                  <a:schemeClr val="tx2"/>
                </a:solidFill>
              </a:rPr>
              <a:t> </a:t>
            </a:r>
            <a:r>
              <a:rPr lang="en-US" altLang="ko-KR" sz="1600" dirty="0">
                <a:solidFill>
                  <a:schemeClr val="tx2"/>
                </a:solidFill>
              </a:rPr>
              <a:t>VAT</a:t>
            </a:r>
            <a:r>
              <a:rPr lang="ko-KR" altLang="en-US" sz="1600" dirty="0">
                <a:solidFill>
                  <a:schemeClr val="tx2"/>
                </a:solidFill>
              </a:rPr>
              <a:t> </a:t>
            </a:r>
            <a:r>
              <a:rPr lang="en-US" altLang="ko-KR" sz="1600" smtClean="0">
                <a:solidFill>
                  <a:schemeClr val="tx2"/>
                </a:solidFill>
              </a:rPr>
              <a:t>IG </a:t>
            </a:r>
            <a:r>
              <a:rPr lang="en-US" altLang="en-US" sz="1600" smtClean="0">
                <a:solidFill>
                  <a:schemeClr val="tx2"/>
                </a:solidFill>
              </a:rPr>
              <a:t>Meeting Minutes (</a:t>
            </a:r>
            <a:r>
              <a:rPr lang="en-US" altLang="ko-KR" sz="1600" smtClean="0">
                <a:solidFill>
                  <a:schemeClr val="tx2"/>
                </a:solidFill>
              </a:rPr>
              <a:t>April</a:t>
            </a:r>
            <a:r>
              <a:rPr lang="en-US" altLang="en-US" sz="1600" smtClean="0">
                <a:solidFill>
                  <a:schemeClr val="tx2"/>
                </a:solidFill>
              </a:rPr>
              <a:t> 28 2020)</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15 May, 2020</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Yeong Min Jang	Company: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 77 </a:t>
            </a:r>
            <a:r>
              <a:rPr lang="en-US" altLang="en-US" sz="1600" dirty="0" err="1">
                <a:solidFill>
                  <a:schemeClr val="tx2"/>
                </a:solidFill>
              </a:rPr>
              <a:t>Jeongneung-ro</a:t>
            </a:r>
            <a:r>
              <a:rPr lang="en-US" altLang="en-US" sz="1600" dirty="0">
                <a:solidFill>
                  <a:schemeClr val="tx2"/>
                </a:solidFill>
              </a:rPr>
              <a:t>, </a:t>
            </a:r>
            <a:r>
              <a:rPr lang="en-US" altLang="en-US" sz="1600" dirty="0" err="1">
                <a:solidFill>
                  <a:schemeClr val="tx2"/>
                </a:solidFill>
              </a:rPr>
              <a:t>Seongbuk-gu</a:t>
            </a:r>
            <a:r>
              <a:rPr lang="en-US" altLang="en-US" sz="1600" dirty="0">
                <a:solidFill>
                  <a:schemeClr val="tx2"/>
                </a:solidFill>
              </a:rPr>
              <a:t>, Seoul, Korea</a:t>
            </a:r>
          </a:p>
          <a:p>
            <a:r>
              <a:rPr lang="en-US" altLang="en-US" sz="1600" dirty="0">
                <a:solidFill>
                  <a:schemeClr val="tx2"/>
                </a:solidFill>
              </a:rPr>
              <a:t>Voice:+82-2-910-5068  FAX: 		E-Mail:	yjang@kookmin.ac.kr</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 </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dirty="0"/>
              <a:t>Rick Roberts, Intel</a:t>
            </a:r>
          </a:p>
        </p:txBody>
      </p:sp>
      <p:sp>
        <p:nvSpPr>
          <p:cNvPr id="6" name="Slide Number Placeholder 5"/>
          <p:cNvSpPr>
            <a:spLocks noGrp="1"/>
          </p:cNvSpPr>
          <p:nvPr>
            <p:ph type="sldNum" sz="quarter" idx="12"/>
          </p:nvPr>
        </p:nvSpPr>
        <p:spPr/>
        <p:txBody>
          <a:bodyPr/>
          <a:lstStyle/>
          <a:p>
            <a:r>
              <a:rPr lang="en-US" altLang="en-US"/>
              <a:t>Slide </a:t>
            </a:r>
            <a:fld id="{760ACAA8-95F5-436A-9BD3-A1EE9E32AB98}" type="slidenum">
              <a:rPr lang="en-US" altLang="en-US"/>
              <a:pPr/>
              <a:t>2</a:t>
            </a:fld>
            <a:endParaRPr lang="en-US" altLang="en-US"/>
          </a:p>
        </p:txBody>
      </p:sp>
      <p:sp>
        <p:nvSpPr>
          <p:cNvPr id="2" name="TextBox 1"/>
          <p:cNvSpPr txBox="1"/>
          <p:nvPr/>
        </p:nvSpPr>
        <p:spPr>
          <a:xfrm>
            <a:off x="533400" y="1066800"/>
            <a:ext cx="8458200" cy="2800767"/>
          </a:xfrm>
          <a:prstGeom prst="rect">
            <a:avLst/>
          </a:prstGeom>
          <a:noFill/>
        </p:spPr>
        <p:txBody>
          <a:bodyPr wrap="square" rtlCol="0">
            <a:spAutoFit/>
          </a:bodyPr>
          <a:lstStyle/>
          <a:p>
            <a:pPr algn="ctr"/>
            <a:r>
              <a:rPr lang="en-US" sz="1600" b="1" dirty="0"/>
              <a:t>IG VAT </a:t>
            </a:r>
            <a:r>
              <a:rPr lang="en-US" sz="1600" b="1" dirty="0" smtClean="0"/>
              <a:t>virtual meeting</a:t>
            </a:r>
            <a:r>
              <a:rPr lang="en-US" sz="1600" b="1" dirty="0" smtClean="0"/>
              <a:t> in April  28, 2020</a:t>
            </a:r>
            <a:endParaRPr lang="en-US" sz="1600" dirty="0"/>
          </a:p>
          <a:p>
            <a:r>
              <a:rPr lang="en-US" sz="1600" b="1" dirty="0"/>
              <a:t> </a:t>
            </a:r>
            <a:endParaRPr lang="en-US" sz="1600" dirty="0"/>
          </a:p>
          <a:p>
            <a:r>
              <a:rPr lang="en-US" sz="1600" b="1" u="sng" dirty="0" err="1" smtClean="0"/>
              <a:t>Vrtual</a:t>
            </a:r>
            <a:r>
              <a:rPr lang="en-US" sz="1600" b="1" u="sng" dirty="0" smtClean="0"/>
              <a:t> Session</a:t>
            </a:r>
            <a:endParaRPr lang="en-US" sz="1600" dirty="0"/>
          </a:p>
          <a:p>
            <a:pPr marL="285750" indent="-285750">
              <a:buFont typeface="Arial" panose="020B0604020202020204" pitchFamily="34" charset="0"/>
              <a:buChar char="•"/>
            </a:pPr>
            <a:r>
              <a:rPr lang="en-US" sz="1600" dirty="0"/>
              <a:t>R</a:t>
            </a:r>
            <a:r>
              <a:rPr lang="en-US" sz="1600" dirty="0" smtClean="0"/>
              <a:t>eviewed </a:t>
            </a:r>
            <a:r>
              <a:rPr lang="en-US" altLang="ko-KR" sz="1600" dirty="0"/>
              <a:t>the PAR and CSD </a:t>
            </a:r>
            <a:r>
              <a:rPr lang="en-US" altLang="ko-KR" sz="1600" dirty="0" smtClean="0"/>
              <a:t>for </a:t>
            </a:r>
            <a:r>
              <a:rPr lang="en-US" sz="1600" dirty="0" smtClean="0"/>
              <a:t>IEEE 802.15.7a High Data Rate OCC TG</a:t>
            </a:r>
            <a:endParaRPr lang="en-US" sz="1600" dirty="0"/>
          </a:p>
          <a:p>
            <a:pPr marL="285750" indent="-285750">
              <a:buFont typeface="Arial" panose="020B0604020202020204" pitchFamily="34" charset="0"/>
              <a:buChar char="•"/>
            </a:pPr>
            <a:r>
              <a:rPr lang="en-US" sz="1600" dirty="0" smtClean="0"/>
              <a:t>3 </a:t>
            </a:r>
            <a:r>
              <a:rPr lang="en-US" altLang="ko-KR" sz="1600" dirty="0"/>
              <a:t>Presentations about applications of OCC</a:t>
            </a:r>
            <a:r>
              <a:rPr lang="en-US" altLang="ko-KR" sz="1600" dirty="0" smtClean="0"/>
              <a:t>.</a:t>
            </a:r>
          </a:p>
          <a:p>
            <a:pPr marL="742950" lvl="1" indent="-285750">
              <a:buFont typeface="Arial" panose="020B0604020202020204" pitchFamily="34" charset="0"/>
              <a:buChar char="•"/>
            </a:pPr>
            <a:r>
              <a:rPr lang="en-US" altLang="ko-KR" sz="1600" dirty="0"/>
              <a:t>Technical Considerations of OCC system for eHealth </a:t>
            </a:r>
            <a:r>
              <a:rPr lang="en-US" altLang="ko-KR" sz="1600" dirty="0" smtClean="0"/>
              <a:t>monitoring (20-125r0)</a:t>
            </a:r>
          </a:p>
          <a:p>
            <a:pPr marL="742950" lvl="1" indent="-285750">
              <a:buFont typeface="Arial" panose="020B0604020202020204" pitchFamily="34" charset="0"/>
              <a:buChar char="•"/>
            </a:pPr>
            <a:r>
              <a:rPr lang="en-US" altLang="ko-KR" sz="1600" dirty="0"/>
              <a:t>CNN-based optical camera communication for eHealth </a:t>
            </a:r>
            <a:r>
              <a:rPr lang="en-US" altLang="ko-KR" sz="1600" dirty="0" smtClean="0"/>
              <a:t>applications(20-124r0)</a:t>
            </a:r>
          </a:p>
          <a:p>
            <a:pPr marL="742950" lvl="1" indent="-285750">
              <a:buFont typeface="Arial" panose="020B0604020202020204" pitchFamily="34" charset="0"/>
              <a:buChar char="•"/>
            </a:pPr>
            <a:r>
              <a:rPr lang="en-US" altLang="ko-KR" sz="1600" dirty="0"/>
              <a:t>Requirements and challenges regarding OCC-based real time health monitoring </a:t>
            </a:r>
            <a:r>
              <a:rPr lang="en-US" altLang="ko-KR" sz="1600" dirty="0" smtClean="0"/>
              <a:t>system(20-123r0)</a:t>
            </a:r>
          </a:p>
          <a:p>
            <a:pPr marL="742950" lvl="1" indent="-285750">
              <a:buFont typeface="Arial" panose="020B0604020202020204" pitchFamily="34" charset="0"/>
              <a:buChar char="•"/>
            </a:pPr>
            <a:endParaRPr lang="en-US" altLang="ko-KR" sz="1600" dirty="0" smtClean="0"/>
          </a:p>
          <a:p>
            <a:pPr marL="285750" indent="-285750">
              <a:buFont typeface="Arial" panose="020B0604020202020204" pitchFamily="34" charset="0"/>
              <a:buChar char="•"/>
            </a:pPr>
            <a:r>
              <a:rPr lang="en-US" altLang="ko-KR" sz="1600" dirty="0" smtClean="0"/>
              <a:t>2</a:t>
            </a:r>
            <a:r>
              <a:rPr lang="en-US" altLang="ko-KR" sz="1600" baseline="30000" dirty="0" smtClean="0"/>
              <a:t>nd</a:t>
            </a:r>
            <a:r>
              <a:rPr lang="en-US" altLang="ko-KR" sz="1600" dirty="0" smtClean="0"/>
              <a:t> teleconference in the middle of May for CR about PAR and CSD</a:t>
            </a:r>
            <a:endParaRPr lang="en-US" altLang="ko-KR" sz="1600" dirty="0"/>
          </a:p>
        </p:txBody>
      </p:sp>
      <p:sp>
        <p:nvSpPr>
          <p:cNvPr id="8" name="Date Placeholder 1">
            <a:extLst>
              <a:ext uri="{FF2B5EF4-FFF2-40B4-BE49-F238E27FC236}">
                <a16:creationId xmlns:a16="http://schemas.microsoft.com/office/drawing/2014/main" id="{F90F7EBE-22D9-4AFC-927A-C86076389B7C}"/>
              </a:ext>
            </a:extLst>
          </p:cNvPr>
          <p:cNvSpPr>
            <a:spLocks noGrp="1"/>
          </p:cNvSpPr>
          <p:nvPr>
            <p:ph type="dt" sz="half" idx="10"/>
          </p:nvPr>
        </p:nvSpPr>
        <p:spPr>
          <a:xfrm>
            <a:off x="685800" y="381000"/>
            <a:ext cx="1600200" cy="215444"/>
          </a:xfrm>
        </p:spPr>
        <p:txBody>
          <a:bodyPr/>
          <a:lstStyle/>
          <a:p>
            <a:r>
              <a:rPr lang="en-US" altLang="en-US" dirty="0" smtClean="0"/>
              <a:t>May </a:t>
            </a:r>
            <a:r>
              <a:rPr lang="en-US" altLang="en-US" dirty="0" smtClean="0"/>
              <a:t>2020</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en-US" dirty="0"/>
              <a:t>Rick Roberts, Intel</a:t>
            </a:r>
          </a:p>
        </p:txBody>
      </p:sp>
      <p:sp>
        <p:nvSpPr>
          <p:cNvPr id="6" name="Slide Number Placeholder 5"/>
          <p:cNvSpPr>
            <a:spLocks noGrp="1"/>
          </p:cNvSpPr>
          <p:nvPr>
            <p:ph type="sldNum" sz="quarter" idx="12"/>
          </p:nvPr>
        </p:nvSpPr>
        <p:spPr/>
        <p:txBody>
          <a:bodyPr/>
          <a:lstStyle/>
          <a:p>
            <a:r>
              <a:rPr lang="en-US" altLang="en-US"/>
              <a:t>Slide </a:t>
            </a:r>
            <a:fld id="{760ACAA8-95F5-436A-9BD3-A1EE9E32AB98}" type="slidenum">
              <a:rPr lang="en-US" altLang="en-US"/>
              <a:pPr/>
              <a:t>3</a:t>
            </a:fld>
            <a:endParaRPr lang="en-US" altLang="en-US"/>
          </a:p>
        </p:txBody>
      </p:sp>
      <p:sp>
        <p:nvSpPr>
          <p:cNvPr id="2" name="TextBox 1"/>
          <p:cNvSpPr txBox="1"/>
          <p:nvPr/>
        </p:nvSpPr>
        <p:spPr>
          <a:xfrm>
            <a:off x="533400" y="1066800"/>
            <a:ext cx="8458200" cy="1569660"/>
          </a:xfrm>
          <a:prstGeom prst="rect">
            <a:avLst/>
          </a:prstGeom>
          <a:noFill/>
        </p:spPr>
        <p:txBody>
          <a:bodyPr wrap="square" rtlCol="0">
            <a:spAutoFit/>
          </a:bodyPr>
          <a:lstStyle/>
          <a:p>
            <a:pPr algn="ctr"/>
            <a:r>
              <a:rPr lang="en-US" sz="1600" b="1" dirty="0"/>
              <a:t>IG VAT Plan for the </a:t>
            </a:r>
            <a:r>
              <a:rPr lang="en-US" sz="1600" b="1" dirty="0" smtClean="0"/>
              <a:t>online </a:t>
            </a:r>
            <a:r>
              <a:rPr lang="en-US" sz="1600" b="1" dirty="0" smtClean="0"/>
              <a:t>May</a:t>
            </a:r>
            <a:r>
              <a:rPr lang="en-US" sz="1600" b="1" dirty="0" smtClean="0"/>
              <a:t> Meeting </a:t>
            </a:r>
            <a:endParaRPr lang="en-US" sz="1600" dirty="0"/>
          </a:p>
          <a:p>
            <a:r>
              <a:rPr lang="en-US" sz="1600" b="1" dirty="0"/>
              <a:t> </a:t>
            </a:r>
            <a:endParaRPr lang="en-US" altLang="ko-KR" sz="1600" dirty="0"/>
          </a:p>
          <a:p>
            <a:endParaRPr lang="en-US" altLang="ko-KR" sz="1600" dirty="0"/>
          </a:p>
          <a:p>
            <a:pPr marL="285750" indent="-285750">
              <a:buFontTx/>
              <a:buChar char="-"/>
            </a:pPr>
            <a:r>
              <a:rPr lang="en-US" altLang="ko-KR" sz="1600" dirty="0"/>
              <a:t>1</a:t>
            </a:r>
            <a:r>
              <a:rPr lang="en-US" altLang="ko-KR" sz="1600" dirty="0" smtClean="0"/>
              <a:t> slot </a:t>
            </a:r>
            <a:r>
              <a:rPr lang="en-US" altLang="ko-KR" sz="1600" dirty="0"/>
              <a:t>for </a:t>
            </a:r>
            <a:r>
              <a:rPr lang="en-US" altLang="ko-KR" sz="1600" dirty="0" smtClean="0"/>
              <a:t>May</a:t>
            </a:r>
            <a:r>
              <a:rPr lang="en-US" altLang="ko-KR" sz="1600" dirty="0" smtClean="0"/>
              <a:t> </a:t>
            </a:r>
            <a:r>
              <a:rPr lang="en-US" altLang="ko-KR" sz="1600" dirty="0"/>
              <a:t>meeting</a:t>
            </a:r>
          </a:p>
          <a:p>
            <a:pPr marL="285750" indent="-285750">
              <a:buFontTx/>
              <a:buChar char="-"/>
            </a:pPr>
            <a:r>
              <a:rPr lang="en-US" altLang="ko-KR" sz="1600" dirty="0" smtClean="0"/>
              <a:t>Comment resolution about PAR and CSD</a:t>
            </a:r>
          </a:p>
          <a:p>
            <a:pPr marL="285750" indent="-285750">
              <a:buFontTx/>
              <a:buChar char="-"/>
            </a:pPr>
            <a:r>
              <a:rPr lang="en-US" altLang="ko-KR" sz="1600" dirty="0"/>
              <a:t>Call for </a:t>
            </a:r>
            <a:r>
              <a:rPr lang="en-US" altLang="ko-KR" sz="1600" dirty="0" smtClean="0"/>
              <a:t>applications</a:t>
            </a:r>
            <a:endParaRPr lang="en-US" altLang="ko-KR" sz="1600" dirty="0"/>
          </a:p>
        </p:txBody>
      </p:sp>
      <p:sp>
        <p:nvSpPr>
          <p:cNvPr id="8" name="Date Placeholder 1">
            <a:extLst>
              <a:ext uri="{FF2B5EF4-FFF2-40B4-BE49-F238E27FC236}">
                <a16:creationId xmlns:a16="http://schemas.microsoft.com/office/drawing/2014/main" id="{F90F7EBE-22D9-4AFC-927A-C86076389B7C}"/>
              </a:ext>
            </a:extLst>
          </p:cNvPr>
          <p:cNvSpPr>
            <a:spLocks noGrp="1"/>
          </p:cNvSpPr>
          <p:nvPr>
            <p:ph type="dt" sz="half" idx="10"/>
          </p:nvPr>
        </p:nvSpPr>
        <p:spPr>
          <a:xfrm>
            <a:off x="685800" y="378281"/>
            <a:ext cx="1600200" cy="215444"/>
          </a:xfrm>
        </p:spPr>
        <p:txBody>
          <a:bodyPr/>
          <a:lstStyle/>
          <a:p>
            <a:r>
              <a:rPr lang="en-US" altLang="en-US" dirty="0" smtClean="0"/>
              <a:t>May 2020</a:t>
            </a:r>
            <a:endParaRPr lang="en-US" altLang="en-US" dirty="0"/>
          </a:p>
        </p:txBody>
      </p:sp>
    </p:spTree>
    <p:extLst>
      <p:ext uri="{BB962C8B-B14F-4D97-AF65-F5344CB8AC3E}">
        <p14:creationId xmlns:p14="http://schemas.microsoft.com/office/powerpoint/2010/main" val="419791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333</TotalTime>
  <Words>88</Words>
  <Application>Microsoft Office PowerPoint</Application>
  <PresentationFormat>화면 슬라이드 쇼(4:3)</PresentationFormat>
  <Paragraphs>41</Paragraphs>
  <Slides>3</Slides>
  <Notes>1</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3</vt:i4>
      </vt:variant>
    </vt:vector>
  </HeadingPairs>
  <TitlesOfParts>
    <vt:vector size="6" baseType="lpstr">
      <vt:lpstr>Arial</vt:lpstr>
      <vt:lpstr>Times New Roman</vt:lpstr>
      <vt:lpstr>Office Theme</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jang</cp:lastModifiedBy>
  <cp:revision>38</cp:revision>
  <cp:lastPrinted>1998-02-10T13:28:06Z</cp:lastPrinted>
  <dcterms:created xsi:type="dcterms:W3CDTF">2014-11-06T15:58:44Z</dcterms:created>
  <dcterms:modified xsi:type="dcterms:W3CDTF">2020-05-16T00:06:38Z</dcterms:modified>
</cp:coreProperties>
</file>