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38" r:id="rId3"/>
    <p:sldId id="963" r:id="rId4"/>
    <p:sldId id="964" r:id="rId5"/>
    <p:sldId id="260" r:id="rId6"/>
    <p:sldId id="261" r:id="rId7"/>
    <p:sldId id="262" r:id="rId8"/>
    <p:sldId id="263" r:id="rId9"/>
    <p:sldId id="283" r:id="rId10"/>
    <p:sldId id="284" r:id="rId11"/>
    <p:sldId id="287" r:id="rId12"/>
    <p:sldId id="944" r:id="rId13"/>
    <p:sldId id="289" r:id="rId14"/>
    <p:sldId id="950" r:id="rId15"/>
    <p:sldId id="958" r:id="rId16"/>
    <p:sldId id="258" r:id="rId17"/>
    <p:sldId id="966" r:id="rId18"/>
    <p:sldId id="965" r:id="rId19"/>
    <p:sldId id="314"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42" d="100"/>
          <a:sy n="142" d="100"/>
        </p:scale>
        <p:origin x="101" y="8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April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April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April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April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doc.:IEEE802.15-20-0111r1</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eee802.org/16/aoe.html" TargetMode="External"/><Relationship Id="rId7" Type="http://schemas.openxmlformats.org/officeDocument/2006/relationships/hyperlink" Target="https://mentor.ieee.org/802.15/dcn/20/15-20-0079-00-016t-task-group-16t-call-for-contributions.docx"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dcn/20/15-20-0067-00-016t-minutes-802-16t-task-group-january-2020.docx" TargetMode="External"/><Relationship Id="rId5" Type="http://schemas.openxmlformats.org/officeDocument/2006/relationships/hyperlink" Target="mailto:tim.godfrey@ieee.org" TargetMode="External"/><Relationship Id="rId4" Type="http://schemas.openxmlformats.org/officeDocument/2006/relationships/hyperlink" Target="https://mentor.ieee.org/802.1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April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Teleconference – April 9,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2020-04-08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April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issued Feb 14,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143000"/>
            <a:ext cx="11277600" cy="54102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a:t>
            </a:r>
          </a:p>
          <a:p>
            <a:pPr lvl="1"/>
            <a:r>
              <a:rPr lang="en-US" dirty="0"/>
              <a:t>Contributions toward the System Requirements Document</a:t>
            </a:r>
          </a:p>
          <a:p>
            <a:r>
              <a:rPr lang="en-US" dirty="0"/>
              <a:t>Please use document </a:t>
            </a:r>
            <a:r>
              <a:rPr lang="en-US" dirty="0">
                <a:hlinkClick r:id="rId2"/>
              </a:rPr>
              <a:t>IEEE 802.15-20-0070r0 </a:t>
            </a:r>
            <a:r>
              <a:rPr lang="en-US" dirty="0"/>
              <a:t>as a template to describe your use cases.</a:t>
            </a:r>
          </a:p>
          <a:p>
            <a:r>
              <a:rPr lang="en-US" dirty="0"/>
              <a:t>The next meeting of P802.16t is March 15-20, 2020, Hilton Atlanta, Atlanta Georgia, USA, </a:t>
            </a:r>
            <a:r>
              <a:rPr lang="en-US" i="1" dirty="0"/>
              <a:t>802 Plenary Session. </a:t>
            </a:r>
            <a:r>
              <a:rPr lang="en-US" dirty="0"/>
              <a:t>The 802.16t task group will meet on Tuesday through Thursday.</a:t>
            </a:r>
          </a:p>
          <a:p>
            <a:r>
              <a:rPr lang="en-US" dirty="0"/>
              <a:t>The deadline for contributions to be considered the April 2020 plenary meeting is Friday, 13 April 2020, AOE (</a:t>
            </a:r>
            <a:r>
              <a:rPr lang="en-US" u="sng" dirty="0">
                <a:hlinkClick r:id="rId3"/>
              </a:rPr>
              <a:t>Anywhere On Earth</a:t>
            </a:r>
            <a:r>
              <a:rPr lang="en-US" dirty="0"/>
              <a:t>)</a:t>
            </a:r>
          </a:p>
          <a:p>
            <a:r>
              <a:rPr lang="en-US" dirty="0"/>
              <a:t>Documents should be uploaded to </a:t>
            </a:r>
            <a:r>
              <a:rPr lang="en-US" dirty="0">
                <a:hlinkClick r:id="rId4"/>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5"/>
              </a:rPr>
              <a:t>tim.godfrey@ieee.org</a:t>
            </a:r>
            <a:endParaRPr lang="en-US" dirty="0"/>
          </a:p>
          <a:p>
            <a:r>
              <a:rPr lang="en-US" dirty="0"/>
              <a:t>The minutes of the January 2020 session are available in document </a:t>
            </a:r>
            <a:r>
              <a:rPr lang="en-US" dirty="0">
                <a:hlinkClick r:id="rId6"/>
              </a:rPr>
              <a:t>IEEE 802.15-20-0067r0</a:t>
            </a:r>
            <a:endParaRPr lang="en-US" dirty="0"/>
          </a:p>
          <a:p>
            <a:r>
              <a:rPr lang="en-US" dirty="0"/>
              <a:t>This Call for Contributions is available as document </a:t>
            </a:r>
            <a:r>
              <a:rPr lang="en-US" dirty="0">
                <a:hlinkClick r:id="rId7"/>
              </a:rPr>
              <a:t>IEEE 802.15-20-0079r0</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5ED9-F8E8-40CB-9CFC-3FAE50E3F476}"/>
              </a:ext>
            </a:extLst>
          </p:cNvPr>
          <p:cNvSpPr>
            <a:spLocks noGrp="1"/>
          </p:cNvSpPr>
          <p:nvPr>
            <p:ph type="title"/>
          </p:nvPr>
        </p:nvSpPr>
        <p:spPr/>
        <p:txBody>
          <a:bodyPr/>
          <a:lstStyle/>
          <a:p>
            <a:r>
              <a:rPr lang="en-US" dirty="0"/>
              <a:t>Scheduling of Presentations</a:t>
            </a:r>
          </a:p>
        </p:txBody>
      </p:sp>
      <p:sp>
        <p:nvSpPr>
          <p:cNvPr id="3" name="Content Placeholder 2">
            <a:extLst>
              <a:ext uri="{FF2B5EF4-FFF2-40B4-BE49-F238E27FC236}">
                <a16:creationId xmlns:a16="http://schemas.microsoft.com/office/drawing/2014/main" id="{24E667BE-B2EF-4A38-8217-712F666ABFA7}"/>
              </a:ext>
            </a:extLst>
          </p:cNvPr>
          <p:cNvSpPr>
            <a:spLocks noGrp="1"/>
          </p:cNvSpPr>
          <p:nvPr>
            <p:ph idx="1"/>
          </p:nvPr>
        </p:nvSpPr>
        <p:spPr/>
        <p:txBody>
          <a:bodyPr>
            <a:normAutofit/>
          </a:bodyPr>
          <a:lstStyle/>
          <a:p>
            <a:endParaRPr lang="en-US" sz="2000" dirty="0"/>
          </a:p>
          <a:p>
            <a:r>
              <a:rPr lang="en-US" sz="2000" dirty="0"/>
              <a:t>802.15-20-0082r0	Use Cases for Rail	 		Nathan </a:t>
            </a:r>
            <a:r>
              <a:rPr lang="en-US" sz="2000" dirty="0" err="1"/>
              <a:t>Clanney</a:t>
            </a:r>
            <a:r>
              <a:rPr lang="en-US" sz="2000" dirty="0"/>
              <a:t> (Siemens Mobility)</a:t>
            </a:r>
          </a:p>
          <a:p>
            <a:endParaRPr lang="en-US" sz="2000" dirty="0"/>
          </a:p>
          <a:p>
            <a:r>
              <a:rPr lang="en-US" sz="2000" dirty="0"/>
              <a:t>802.15-20-0104r0 	802.16t Use Cases for Rail	 	</a:t>
            </a:r>
            <a:r>
              <a:rPr lang="en-US" sz="2000" dirty="0" err="1"/>
              <a:t>Juha</a:t>
            </a:r>
            <a:r>
              <a:rPr lang="en-US" sz="2000" dirty="0"/>
              <a:t> </a:t>
            </a:r>
            <a:r>
              <a:rPr lang="en-US" sz="2000" dirty="0" err="1"/>
              <a:t>Juntunen</a:t>
            </a:r>
            <a:r>
              <a:rPr lang="en-US" sz="2000" dirty="0"/>
              <a:t> (</a:t>
            </a:r>
            <a:r>
              <a:rPr lang="en-US" sz="2000" dirty="0" err="1"/>
              <a:t>Meteorcomm</a:t>
            </a:r>
            <a:r>
              <a:rPr lang="en-US" sz="2000" dirty="0"/>
              <a:t> LLC)</a:t>
            </a:r>
          </a:p>
          <a:p>
            <a:endParaRPr lang="en-US" sz="2000" dirty="0"/>
          </a:p>
          <a:p>
            <a:r>
              <a:rPr lang="en-US" sz="2000" dirty="0"/>
              <a:t>802.15-20-0108r0 	802.16t Use Case Spreadsheet	Kathy Nelson (</a:t>
            </a:r>
            <a:r>
              <a:rPr lang="en-US" sz="2000" dirty="0" err="1"/>
              <a:t>Ondas</a:t>
            </a:r>
            <a:r>
              <a:rPr lang="en-US" sz="2000" dirty="0"/>
              <a:t>)</a:t>
            </a:r>
          </a:p>
          <a:p>
            <a:endParaRPr lang="en-US" sz="2000" dirty="0"/>
          </a:p>
          <a:p>
            <a:r>
              <a:rPr lang="en-US" sz="2000" dirty="0"/>
              <a:t>802.15-20-0055r2	Frequency Band Layout		Frederick Smith (Chevron) as updated by Bob Finch (Select Spectrum)</a:t>
            </a:r>
          </a:p>
          <a:p>
            <a:endParaRPr lang="en-US" sz="2000" dirty="0"/>
          </a:p>
          <a:p>
            <a:endParaRPr lang="en-US" sz="2000" dirty="0"/>
          </a:p>
        </p:txBody>
      </p:sp>
      <p:sp>
        <p:nvSpPr>
          <p:cNvPr id="4" name="Date Placeholder 3">
            <a:extLst>
              <a:ext uri="{FF2B5EF4-FFF2-40B4-BE49-F238E27FC236}">
                <a16:creationId xmlns:a16="http://schemas.microsoft.com/office/drawing/2014/main" id="{9488F5DD-E615-434A-BBC2-F8E8D8573D44}"/>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58160F2B-9610-4257-97D1-C91CE0EC7C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E97FBF-E095-473A-B299-A54BEE727804}"/>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116140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Presentations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dirty="0"/>
              <a:t>April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2905245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Next Teleconference</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r>
              <a:rPr lang="en-US" dirty="0"/>
              <a:t>Frequency based on number of contributions. </a:t>
            </a:r>
          </a:p>
          <a:p>
            <a:endParaRPr lang="en-US" dirty="0"/>
          </a:p>
          <a:p>
            <a:r>
              <a:rPr lang="en-US" dirty="0"/>
              <a:t>Propose next one in 3 weeks (can accelerate if needed).</a:t>
            </a:r>
          </a:p>
          <a:p>
            <a:endParaRPr lang="en-US" dirty="0"/>
          </a:p>
          <a:p>
            <a:r>
              <a:rPr lang="en-US" dirty="0"/>
              <a:t>April 30, same time (8am Pacific, 11am Eastern)</a:t>
            </a:r>
          </a:p>
          <a:p>
            <a:endParaRPr lang="en-US" dirty="0"/>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April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19</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r>
              <a:rPr lang="en-US" sz="2000" dirty="0"/>
              <a:t>802.16t meets on Tuesday-Thursday during the meeting session.</a:t>
            </a:r>
          </a:p>
          <a:p>
            <a:pPr>
              <a:defRPr/>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Presentations</a:t>
            </a:r>
          </a:p>
          <a:p>
            <a:r>
              <a:rPr lang="en-US" dirty="0"/>
              <a:t>Discussion</a:t>
            </a:r>
          </a:p>
          <a:p>
            <a:r>
              <a:rPr lang="en-US" dirty="0"/>
              <a:t>Scheduling Next Teleconference</a:t>
            </a:r>
          </a:p>
          <a:p>
            <a:endParaRPr lang="en-US" dirty="0"/>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April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teleconference</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214858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April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April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April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April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5514</TotalTime>
  <Words>1529</Words>
  <Application>Microsoft Office PowerPoint</Application>
  <PresentationFormat>Widescreen</PresentationFormat>
  <Paragraphs>213</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Agenda</vt:lpstr>
      <vt:lpstr>Opening</vt:lpstr>
      <vt:lpstr>Reference material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issued Feb 14, 2020</vt:lpstr>
      <vt:lpstr>Scheduling of Presentations</vt:lpstr>
      <vt:lpstr>Presentations</vt:lpstr>
      <vt:lpstr>Discussion Notes and Action Items</vt:lpstr>
      <vt:lpstr>Next Teleconference</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100</cp:revision>
  <cp:lastPrinted>1998-02-10T13:28:06Z</cp:lastPrinted>
  <dcterms:created xsi:type="dcterms:W3CDTF">2020-01-06T16:34:14Z</dcterms:created>
  <dcterms:modified xsi:type="dcterms:W3CDTF">2020-04-09T16:03:28Z</dcterms:modified>
</cp:coreProperties>
</file>