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1"/>
  </p:notesMasterIdLst>
  <p:handoutMasterIdLst>
    <p:handoutMasterId r:id="rId22"/>
  </p:handoutMasterIdLst>
  <p:sldIdLst>
    <p:sldId id="259" r:id="rId2"/>
    <p:sldId id="938" r:id="rId3"/>
    <p:sldId id="963" r:id="rId4"/>
    <p:sldId id="964" r:id="rId5"/>
    <p:sldId id="260" r:id="rId6"/>
    <p:sldId id="261" r:id="rId7"/>
    <p:sldId id="262" r:id="rId8"/>
    <p:sldId id="263" r:id="rId9"/>
    <p:sldId id="283" r:id="rId10"/>
    <p:sldId id="284" r:id="rId11"/>
    <p:sldId id="287" r:id="rId12"/>
    <p:sldId id="944" r:id="rId13"/>
    <p:sldId id="289" r:id="rId14"/>
    <p:sldId id="950" r:id="rId15"/>
    <p:sldId id="958" r:id="rId16"/>
    <p:sldId id="258" r:id="rId17"/>
    <p:sldId id="966" r:id="rId18"/>
    <p:sldId id="965" r:id="rId19"/>
    <p:sldId id="314" r:id="rId2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7" autoAdjust="0"/>
    <p:restoredTop sz="96869" autoAdjust="0"/>
  </p:normalViewPr>
  <p:slideViewPr>
    <p:cSldViewPr>
      <p:cViewPr varScale="1">
        <p:scale>
          <a:sx n="162" d="100"/>
          <a:sy n="162" d="100"/>
        </p:scale>
        <p:origin x="115" y="5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April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dirty="0"/>
              <a:t>April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dirty="0"/>
              <a:t>April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dirty="0"/>
              <a:t>April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dirty="0"/>
              <a:t>April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dirty="0"/>
              <a:t>April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dirty="0"/>
              <a:t>April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April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doc.:IEEE802.15-20-0111r0</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ieee802.org/16/aoe.html" TargetMode="External"/><Relationship Id="rId7" Type="http://schemas.openxmlformats.org/officeDocument/2006/relationships/hyperlink" Target="https://mentor.ieee.org/802.15/dcn/20/15-20-0079-00-016t-task-group-16t-call-for-contributions.docx" TargetMode="External"/><Relationship Id="rId2" Type="http://schemas.openxmlformats.org/officeDocument/2006/relationships/hyperlink" Target="https://mentor.ieee.org/802.15/dcn/20/15-20-0071-00-016t-802-16t-use-case-spreadsheet.xlsx" TargetMode="External"/><Relationship Id="rId1" Type="http://schemas.openxmlformats.org/officeDocument/2006/relationships/slideLayout" Target="../slideLayouts/slideLayout2.xml"/><Relationship Id="rId6" Type="http://schemas.openxmlformats.org/officeDocument/2006/relationships/hyperlink" Target="https://mentor.ieee.org/802.15/dcn/20/15-20-0067-00-016t-minutes-802-16t-task-group-january-2020.docx" TargetMode="External"/><Relationship Id="rId5" Type="http://schemas.openxmlformats.org/officeDocument/2006/relationships/hyperlink" Target="mailto:tim.godfrey@ieee.org" TargetMode="External"/><Relationship Id="rId4" Type="http://schemas.openxmlformats.org/officeDocument/2006/relationships/hyperlink" Target="https://mentor.ieee.org/802.15"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0/15-20-0069-01-016t-march-2020-tg16t-meeting-presenta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dirty="0"/>
              <a:t>April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Teleconference – April 9,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2020-04-08	</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dirty="0"/>
              <a:t>April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April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April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April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issued Feb 14,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143000"/>
            <a:ext cx="11277600" cy="54102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a:t>
            </a:r>
          </a:p>
          <a:p>
            <a:r>
              <a:rPr lang="en-US" dirty="0"/>
              <a:t>Contributions are sought on the following topics;</a:t>
            </a:r>
          </a:p>
          <a:p>
            <a:pPr lvl="1"/>
            <a:r>
              <a:rPr lang="en-US" dirty="0"/>
              <a:t>Presentations on use cases, scenarios, and applications   </a:t>
            </a:r>
          </a:p>
          <a:p>
            <a:pPr lvl="1"/>
            <a:r>
              <a:rPr lang="en-US" dirty="0"/>
              <a:t>Contributions toward the System Requirements Document</a:t>
            </a:r>
          </a:p>
          <a:p>
            <a:r>
              <a:rPr lang="en-US" dirty="0"/>
              <a:t>Please use document </a:t>
            </a:r>
            <a:r>
              <a:rPr lang="en-US" dirty="0">
                <a:hlinkClick r:id="rId2"/>
              </a:rPr>
              <a:t>IEEE 802.15-20-0070r0 </a:t>
            </a:r>
            <a:r>
              <a:rPr lang="en-US" dirty="0"/>
              <a:t>as a template to describe your use cases.</a:t>
            </a:r>
          </a:p>
          <a:p>
            <a:r>
              <a:rPr lang="en-US" dirty="0"/>
              <a:t>The next meeting of P802.16t is March 15-20, 2020, Hilton Atlanta, Atlanta Georgia, USA, </a:t>
            </a:r>
            <a:r>
              <a:rPr lang="en-US" i="1" dirty="0"/>
              <a:t>802 Plenary Session. </a:t>
            </a:r>
            <a:r>
              <a:rPr lang="en-US" dirty="0"/>
              <a:t>The 802.16t task group will meet on Tuesday through Thursday.</a:t>
            </a:r>
          </a:p>
          <a:p>
            <a:r>
              <a:rPr lang="en-US" dirty="0"/>
              <a:t>The deadline for contributions to be considered the April 2020 plenary meeting is Friday, 13 April 2020, AOE (</a:t>
            </a:r>
            <a:r>
              <a:rPr lang="en-US" u="sng" dirty="0">
                <a:hlinkClick r:id="rId3"/>
              </a:rPr>
              <a:t>Anywhere On Earth</a:t>
            </a:r>
            <a:r>
              <a:rPr lang="en-US" dirty="0"/>
              <a:t>)</a:t>
            </a:r>
          </a:p>
          <a:p>
            <a:r>
              <a:rPr lang="en-US" dirty="0"/>
              <a:t>Documents should be uploaded to </a:t>
            </a:r>
            <a:r>
              <a:rPr lang="en-US" dirty="0">
                <a:hlinkClick r:id="rId4"/>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5"/>
              </a:rPr>
              <a:t>tim.godfrey@ieee.org</a:t>
            </a:r>
            <a:endParaRPr lang="en-US" dirty="0"/>
          </a:p>
          <a:p>
            <a:r>
              <a:rPr lang="en-US" dirty="0"/>
              <a:t>The minutes of the January 2020 session are available in document </a:t>
            </a:r>
            <a:r>
              <a:rPr lang="en-US" dirty="0">
                <a:hlinkClick r:id="rId6"/>
              </a:rPr>
              <a:t>IEEE 802.15-20-0067r0</a:t>
            </a:r>
            <a:endParaRPr lang="en-US" dirty="0"/>
          </a:p>
          <a:p>
            <a:r>
              <a:rPr lang="en-US" dirty="0"/>
              <a:t>This Call for Contributions is available as document </a:t>
            </a:r>
            <a:r>
              <a:rPr lang="en-US" dirty="0">
                <a:hlinkClick r:id="rId7"/>
              </a:rPr>
              <a:t>IEEE 802.15-20-0079r0</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14</a:t>
            </a:fld>
            <a:endParaRPr lang="en-US"/>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B5ED9-F8E8-40CB-9CFC-3FAE50E3F476}"/>
              </a:ext>
            </a:extLst>
          </p:cNvPr>
          <p:cNvSpPr>
            <a:spLocks noGrp="1"/>
          </p:cNvSpPr>
          <p:nvPr>
            <p:ph type="title"/>
          </p:nvPr>
        </p:nvSpPr>
        <p:spPr/>
        <p:txBody>
          <a:bodyPr/>
          <a:lstStyle/>
          <a:p>
            <a:r>
              <a:rPr lang="en-US" dirty="0"/>
              <a:t>Scheduling of Presentations</a:t>
            </a:r>
          </a:p>
        </p:txBody>
      </p:sp>
      <p:sp>
        <p:nvSpPr>
          <p:cNvPr id="3" name="Content Placeholder 2">
            <a:extLst>
              <a:ext uri="{FF2B5EF4-FFF2-40B4-BE49-F238E27FC236}">
                <a16:creationId xmlns:a16="http://schemas.microsoft.com/office/drawing/2014/main" id="{24E667BE-B2EF-4A38-8217-712F666ABFA7}"/>
              </a:ext>
            </a:extLst>
          </p:cNvPr>
          <p:cNvSpPr>
            <a:spLocks noGrp="1"/>
          </p:cNvSpPr>
          <p:nvPr>
            <p:ph idx="1"/>
          </p:nvPr>
        </p:nvSpPr>
        <p:spPr/>
        <p:txBody>
          <a:bodyPr>
            <a:normAutofit/>
          </a:bodyPr>
          <a:lstStyle/>
          <a:p>
            <a:r>
              <a:rPr lang="en-US" sz="2000" dirty="0"/>
              <a:t>802.15-20-0082r0	Use Cases for Rail	 		Nathan </a:t>
            </a:r>
            <a:r>
              <a:rPr lang="en-US" sz="2000" dirty="0" err="1"/>
              <a:t>Clanney</a:t>
            </a:r>
            <a:r>
              <a:rPr lang="en-US" sz="2000" dirty="0"/>
              <a:t> (Siemens Mobility)</a:t>
            </a:r>
          </a:p>
          <a:p>
            <a:endParaRPr lang="en-US" sz="2000" dirty="0"/>
          </a:p>
          <a:p>
            <a:r>
              <a:rPr lang="en-US" sz="2000" dirty="0"/>
              <a:t>802.15-20-0104r0 	802.16t Use Cases for Rail	 	</a:t>
            </a:r>
            <a:r>
              <a:rPr lang="en-US" sz="2000" dirty="0" err="1"/>
              <a:t>Juha</a:t>
            </a:r>
            <a:r>
              <a:rPr lang="en-US" sz="2000" dirty="0"/>
              <a:t> </a:t>
            </a:r>
            <a:r>
              <a:rPr lang="en-US" sz="2000" dirty="0" err="1"/>
              <a:t>Juntunen</a:t>
            </a:r>
            <a:r>
              <a:rPr lang="en-US" sz="2000" dirty="0"/>
              <a:t> (</a:t>
            </a:r>
            <a:r>
              <a:rPr lang="en-US" sz="2000" dirty="0" err="1"/>
              <a:t>Meteorcomm</a:t>
            </a:r>
            <a:r>
              <a:rPr lang="en-US" sz="2000" dirty="0"/>
              <a:t> LLC)</a:t>
            </a:r>
          </a:p>
          <a:p>
            <a:endParaRPr lang="en-US" sz="2000" dirty="0"/>
          </a:p>
          <a:p>
            <a:r>
              <a:rPr lang="en-US" sz="2000" dirty="0"/>
              <a:t>802.15-20-0108r0 	802.16t Use Case Spreadsheet	Kathy Nelson (</a:t>
            </a:r>
            <a:r>
              <a:rPr lang="en-US" sz="2000" dirty="0" err="1"/>
              <a:t>Ondas</a:t>
            </a:r>
            <a:r>
              <a:rPr lang="en-US" sz="2000" dirty="0"/>
              <a:t>)</a:t>
            </a:r>
          </a:p>
          <a:p>
            <a:endParaRPr lang="en-US" sz="2000" dirty="0"/>
          </a:p>
          <a:p>
            <a:endParaRPr lang="en-US" sz="2000" dirty="0"/>
          </a:p>
        </p:txBody>
      </p:sp>
      <p:sp>
        <p:nvSpPr>
          <p:cNvPr id="4" name="Date Placeholder 3">
            <a:extLst>
              <a:ext uri="{FF2B5EF4-FFF2-40B4-BE49-F238E27FC236}">
                <a16:creationId xmlns:a16="http://schemas.microsoft.com/office/drawing/2014/main" id="{9488F5DD-E615-434A-BBC2-F8E8D8573D44}"/>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58160F2B-9610-4257-97D1-C91CE0EC7C7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CE97FBF-E095-473A-B299-A54BEE727804}"/>
              </a:ext>
            </a:extLst>
          </p:cNvPr>
          <p:cNvSpPr>
            <a:spLocks noGrp="1"/>
          </p:cNvSpPr>
          <p:nvPr>
            <p:ph type="sldNum" sz="quarter" idx="12"/>
          </p:nvPr>
        </p:nvSpPr>
        <p:spPr/>
        <p:txBody>
          <a:bodyPr/>
          <a:lstStyle/>
          <a:p>
            <a:fld id="{07EF11DD-EAC9-418C-AFCF-9D5EFABD0DDC}" type="slidenum">
              <a:rPr lang="en-US" smtClean="0"/>
              <a:t>15</a:t>
            </a:fld>
            <a:endParaRPr lang="en-US"/>
          </a:p>
        </p:txBody>
      </p:sp>
    </p:spTree>
    <p:extLst>
      <p:ext uri="{BB962C8B-B14F-4D97-AF65-F5344CB8AC3E}">
        <p14:creationId xmlns:p14="http://schemas.microsoft.com/office/powerpoint/2010/main" val="1161405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A3D7E2-3938-4461-BDE0-C954F926E746}"/>
              </a:ext>
            </a:extLst>
          </p:cNvPr>
          <p:cNvSpPr>
            <a:spLocks noGrp="1"/>
          </p:cNvSpPr>
          <p:nvPr>
            <p:ph type="ctrTitle"/>
          </p:nvPr>
        </p:nvSpPr>
        <p:spPr/>
        <p:txBody>
          <a:bodyPr/>
          <a:lstStyle/>
          <a:p>
            <a:r>
              <a:rPr lang="en-US" dirty="0"/>
              <a:t>Presentations</a:t>
            </a:r>
          </a:p>
        </p:txBody>
      </p:sp>
      <p:sp>
        <p:nvSpPr>
          <p:cNvPr id="9" name="Subtitle 8">
            <a:extLst>
              <a:ext uri="{FF2B5EF4-FFF2-40B4-BE49-F238E27FC236}">
                <a16:creationId xmlns:a16="http://schemas.microsoft.com/office/drawing/2014/main" id="{E22259C0-7E59-43BB-9991-E60455DEA1E5}"/>
              </a:ext>
            </a:extLst>
          </p:cNvPr>
          <p:cNvSpPr>
            <a:spLocks noGrp="1"/>
          </p:cNvSpPr>
          <p:nvPr>
            <p:ph type="subTitle" idx="1"/>
          </p:nvPr>
        </p:nvSpPr>
        <p:spPr/>
        <p:txBody>
          <a:bodyPr/>
          <a:lstStyle/>
          <a:p>
            <a:endParaRPr lang="en-US"/>
          </a:p>
        </p:txBody>
      </p:sp>
      <p:sp>
        <p:nvSpPr>
          <p:cNvPr id="4" name="Date Placeholder 3">
            <a:extLst>
              <a:ext uri="{FF2B5EF4-FFF2-40B4-BE49-F238E27FC236}">
                <a16:creationId xmlns:a16="http://schemas.microsoft.com/office/drawing/2014/main" id="{7D042F5B-408A-45AF-BEA9-6538FEB3A23C}"/>
              </a:ext>
            </a:extLst>
          </p:cNvPr>
          <p:cNvSpPr>
            <a:spLocks noGrp="1"/>
          </p:cNvSpPr>
          <p:nvPr>
            <p:ph type="dt" sz="half" idx="10"/>
          </p:nvPr>
        </p:nvSpPr>
        <p:spPr/>
        <p:txBody>
          <a:bodyPr/>
          <a:lstStyle/>
          <a:p>
            <a:r>
              <a:rPr lang="en-US" altLang="en-US" dirty="0"/>
              <a:t>April 2020</a:t>
            </a:r>
          </a:p>
        </p:txBody>
      </p:sp>
      <p:sp>
        <p:nvSpPr>
          <p:cNvPr id="5" name="Footer Placeholder 4">
            <a:extLst>
              <a:ext uri="{FF2B5EF4-FFF2-40B4-BE49-F238E27FC236}">
                <a16:creationId xmlns:a16="http://schemas.microsoft.com/office/drawing/2014/main" id="{0AAC1185-E7CB-45B0-B4B7-91638A395E15}"/>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389EDD39-1172-45E9-BA22-0093BE4978EF}"/>
              </a:ext>
            </a:extLst>
          </p:cNvPr>
          <p:cNvSpPr>
            <a:spLocks noGrp="1"/>
          </p:cNvSpPr>
          <p:nvPr>
            <p:ph type="sldNum" sz="quarter" idx="12"/>
          </p:nvPr>
        </p:nvSpPr>
        <p:spPr/>
        <p:txBody>
          <a:bodyPr/>
          <a:lstStyle/>
          <a:p>
            <a:r>
              <a:rPr lang="en-US" altLang="en-US"/>
              <a:t>Slide </a:t>
            </a:r>
            <a:fld id="{2B687277-1108-434F-8D99-8D4FEAC8F2EF}" type="slidenum">
              <a:rPr lang="en-US" altLang="en-US"/>
              <a:pPr/>
              <a:t>16</a:t>
            </a:fld>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49BE-F0CD-458A-9FB1-400D2D65FE67}"/>
              </a:ext>
            </a:extLst>
          </p:cNvPr>
          <p:cNvSpPr>
            <a:spLocks noGrp="1"/>
          </p:cNvSpPr>
          <p:nvPr>
            <p:ph type="title"/>
          </p:nvPr>
        </p:nvSpPr>
        <p:spPr/>
        <p:txBody>
          <a:bodyPr/>
          <a:lstStyle/>
          <a:p>
            <a:r>
              <a:rPr lang="en-US" dirty="0"/>
              <a:t>Discussion Notes and Action Items</a:t>
            </a:r>
          </a:p>
        </p:txBody>
      </p:sp>
      <p:sp>
        <p:nvSpPr>
          <p:cNvPr id="3" name="Content Placeholder 2">
            <a:extLst>
              <a:ext uri="{FF2B5EF4-FFF2-40B4-BE49-F238E27FC236}">
                <a16:creationId xmlns:a16="http://schemas.microsoft.com/office/drawing/2014/main" id="{BC82EAE5-7D9F-434B-884E-5111970D734F}"/>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94A6F31D-3143-4A62-B799-9F623EDEFA88}"/>
              </a:ext>
            </a:extLst>
          </p:cNvPr>
          <p:cNvSpPr>
            <a:spLocks noGrp="1"/>
          </p:cNvSpPr>
          <p:nvPr>
            <p:ph type="dt" sz="half" idx="10"/>
          </p:nvPr>
        </p:nvSpPr>
        <p:spPr/>
        <p:txBody>
          <a:bodyPr/>
          <a:lstStyle/>
          <a:p>
            <a:r>
              <a:rPr lang="en-US"/>
              <a:t>April 2020</a:t>
            </a:r>
            <a:endParaRPr lang="en-US" dirty="0"/>
          </a:p>
        </p:txBody>
      </p:sp>
      <p:sp>
        <p:nvSpPr>
          <p:cNvPr id="5" name="Footer Placeholder 4">
            <a:extLst>
              <a:ext uri="{FF2B5EF4-FFF2-40B4-BE49-F238E27FC236}">
                <a16:creationId xmlns:a16="http://schemas.microsoft.com/office/drawing/2014/main" id="{580378AB-F344-463C-8407-064C33BD39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6D7F20F-1A0E-4B5A-BFF9-D8D7A6389683}"/>
              </a:ext>
            </a:extLst>
          </p:cNvPr>
          <p:cNvSpPr>
            <a:spLocks noGrp="1"/>
          </p:cNvSpPr>
          <p:nvPr>
            <p:ph type="sldNum" sz="quarter" idx="12"/>
          </p:nvPr>
        </p:nvSpPr>
        <p:spPr/>
        <p:txBody>
          <a:bodyPr/>
          <a:lstStyle/>
          <a:p>
            <a:fld id="{07EF11DD-EAC9-418C-AFCF-9D5EFABD0DDC}" type="slidenum">
              <a:rPr lang="en-US" smtClean="0"/>
              <a:t>17</a:t>
            </a:fld>
            <a:endParaRPr lang="en-US"/>
          </a:p>
        </p:txBody>
      </p:sp>
    </p:spTree>
    <p:extLst>
      <p:ext uri="{BB962C8B-B14F-4D97-AF65-F5344CB8AC3E}">
        <p14:creationId xmlns:p14="http://schemas.microsoft.com/office/powerpoint/2010/main" val="2905245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Next Teleconference</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lstStyle/>
          <a:p>
            <a:r>
              <a:rPr lang="en-US" dirty="0"/>
              <a:t>Frequency based on number of contributions. </a:t>
            </a:r>
          </a:p>
          <a:p>
            <a:endParaRPr lang="en-US" dirty="0"/>
          </a:p>
          <a:p>
            <a:r>
              <a:rPr lang="en-US" dirty="0"/>
              <a:t>Propose next one in 3 weeks (can accelerate if needed).</a:t>
            </a:r>
          </a:p>
          <a:p>
            <a:endParaRPr lang="en-US" dirty="0"/>
          </a:p>
          <a:p>
            <a:r>
              <a:rPr lang="en-US" dirty="0"/>
              <a:t>April 30, same time (8am Pacific, 11am Eastern)</a:t>
            </a:r>
          </a:p>
          <a:p>
            <a:endParaRPr lang="en-US" dirty="0"/>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10"/>
          </p:nvPr>
        </p:nvSpPr>
        <p:spPr/>
        <p:txBody>
          <a:bodyPr/>
          <a:lstStyle/>
          <a:p>
            <a:r>
              <a:rPr lang="en-US"/>
              <a:t>April 2020</a:t>
            </a: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18</a:t>
            </a:fld>
            <a:endParaRPr lang="en-US"/>
          </a:p>
        </p:txBody>
      </p:sp>
    </p:spTree>
    <p:extLst>
      <p:ext uri="{BB962C8B-B14F-4D97-AF65-F5344CB8AC3E}">
        <p14:creationId xmlns:p14="http://schemas.microsoft.com/office/powerpoint/2010/main" val="3919235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April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19</a:t>
            </a:fld>
            <a:endParaRPr lang="en-US" sz="1200"/>
          </a:p>
        </p:txBody>
      </p:sp>
      <p:sp>
        <p:nvSpPr>
          <p:cNvPr id="10245" name="Rectangle 2"/>
          <p:cNvSpPr>
            <a:spLocks noGrp="1" noChangeArrowheads="1"/>
          </p:cNvSpPr>
          <p:nvPr>
            <p:ph type="title"/>
          </p:nvPr>
        </p:nvSpPr>
        <p:spPr>
          <a:xfrm>
            <a:off x="2209800" y="381000"/>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dirty="0"/>
              <a:t>July 12-17, 2020, Sheraton Centre Montreal, Montreal Canada, </a:t>
            </a:r>
            <a:r>
              <a:rPr lang="en-US" sz="2000" i="1" dirty="0"/>
              <a:t>802 Plenary Session.</a:t>
            </a:r>
            <a:endParaRPr lang="en-US" sz="2000" dirty="0"/>
          </a:p>
          <a:p>
            <a:r>
              <a:rPr lang="en-US" sz="2000" dirty="0"/>
              <a:t>September 13-18, 2020, Grand Hyatt Atlanta in Buckhead, Atlanta, Georgia, </a:t>
            </a:r>
            <a:r>
              <a:rPr lang="en-US" sz="2000" i="1" dirty="0"/>
              <a:t>802 Wireless Interim Session.</a:t>
            </a:r>
            <a:endParaRPr lang="en-US" sz="2000" dirty="0"/>
          </a:p>
          <a:p>
            <a:r>
              <a:rPr lang="en-US" sz="2000" dirty="0"/>
              <a:t>November 18-13, 2020, Marriott Marquis Queen's Park,  Bangkok, Thailand, </a:t>
            </a:r>
            <a:r>
              <a:rPr lang="en-US" sz="2000" i="1" dirty="0"/>
              <a:t>802 Plenary Session.</a:t>
            </a:r>
            <a:endParaRPr lang="en-US" sz="2000" dirty="0"/>
          </a:p>
          <a:p>
            <a:endParaRPr lang="en-US" sz="2000" dirty="0"/>
          </a:p>
          <a:p>
            <a:pPr>
              <a:defRPr/>
            </a:pPr>
            <a:endParaRPr lang="en-US" sz="2000" dirty="0"/>
          </a:p>
          <a:p>
            <a:pPr>
              <a:defRPr/>
            </a:pPr>
            <a:r>
              <a:rPr lang="en-US" sz="2000" dirty="0"/>
              <a:t>802.16t meets on Tuesday-Thursday during the meeting session.</a:t>
            </a:r>
          </a:p>
          <a:p>
            <a:pPr>
              <a:defRPr/>
            </a:pP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Presentations</a:t>
            </a:r>
          </a:p>
          <a:p>
            <a:r>
              <a:rPr lang="en-US" dirty="0"/>
              <a:t>Discussion</a:t>
            </a:r>
          </a:p>
          <a:p>
            <a:r>
              <a:rPr lang="en-US" dirty="0"/>
              <a:t>Scheduling Next Teleconference</a:t>
            </a:r>
          </a:p>
          <a:p>
            <a:endParaRPr lang="en-US" dirty="0"/>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dirty="0"/>
              <a:t>April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teleconference</a:t>
            </a:r>
          </a:p>
          <a:p>
            <a:endParaRPr lang="en-US" dirty="0"/>
          </a:p>
          <a:p>
            <a:r>
              <a:rPr lang="en-US" dirty="0"/>
              <a:t>Agenda review and Approval</a:t>
            </a:r>
          </a:p>
          <a:p>
            <a:endParaRPr lang="en-US" dirty="0"/>
          </a:p>
          <a:p>
            <a:endParaRPr lang="en-US" dirty="0"/>
          </a:p>
        </p:txBody>
      </p:sp>
      <p:sp>
        <p:nvSpPr>
          <p:cNvPr id="4" name="Date Placeholder 3">
            <a:extLst>
              <a:ext uri="{FF2B5EF4-FFF2-40B4-BE49-F238E27FC236}">
                <a16:creationId xmlns:a16="http://schemas.microsoft.com/office/drawing/2014/main" id="{55DA403F-84E7-458D-BAAF-D432E70E8E4B}"/>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E86-3F9F-4D9F-A75F-5EC92A2B5AEB}"/>
              </a:ext>
            </a:extLst>
          </p:cNvPr>
          <p:cNvSpPr>
            <a:spLocks noGrp="1"/>
          </p:cNvSpPr>
          <p:nvPr>
            <p:ph type="title"/>
          </p:nvPr>
        </p:nvSpPr>
        <p:spPr/>
        <p:txBody>
          <a:bodyPr/>
          <a:lstStyle/>
          <a:p>
            <a:r>
              <a:rPr lang="en-US" dirty="0"/>
              <a:t>Reference material</a:t>
            </a:r>
          </a:p>
        </p:txBody>
      </p:sp>
      <p:sp>
        <p:nvSpPr>
          <p:cNvPr id="3" name="Content Placeholder 2">
            <a:extLst>
              <a:ext uri="{FF2B5EF4-FFF2-40B4-BE49-F238E27FC236}">
                <a16:creationId xmlns:a16="http://schemas.microsoft.com/office/drawing/2014/main" id="{B1CAF124-5D31-467A-A16D-1A4ADC8E2075}"/>
              </a:ext>
            </a:extLst>
          </p:cNvPr>
          <p:cNvSpPr>
            <a:spLocks noGrp="1"/>
          </p:cNvSpPr>
          <p:nvPr>
            <p:ph idx="1"/>
          </p:nvPr>
        </p:nvSpPr>
        <p:spPr/>
        <p:txBody>
          <a:bodyPr/>
          <a:lstStyle/>
          <a:p>
            <a:r>
              <a:rPr lang="en-US" dirty="0"/>
              <a:t>Please refer to meeting presentation planned for March plenary for background information</a:t>
            </a:r>
          </a:p>
          <a:p>
            <a:endParaRPr lang="en-US" dirty="0"/>
          </a:p>
          <a:p>
            <a:r>
              <a:rPr lang="en-US" dirty="0">
                <a:hlinkClick r:id="rId2"/>
              </a:rPr>
              <a:t>802.15-20-0069r1</a:t>
            </a:r>
            <a:r>
              <a:rPr lang="en-US" dirty="0"/>
              <a:t>  March 2020 TG16t Meeting Presentation 	Tim Godfrey (EPRI) </a:t>
            </a:r>
          </a:p>
        </p:txBody>
      </p:sp>
      <p:sp>
        <p:nvSpPr>
          <p:cNvPr id="4" name="Date Placeholder 3">
            <a:extLst>
              <a:ext uri="{FF2B5EF4-FFF2-40B4-BE49-F238E27FC236}">
                <a16:creationId xmlns:a16="http://schemas.microsoft.com/office/drawing/2014/main" id="{B97FF398-2B26-4CFF-9E42-BBE29FB09078}"/>
              </a:ext>
            </a:extLst>
          </p:cNvPr>
          <p:cNvSpPr>
            <a:spLocks noGrp="1"/>
          </p:cNvSpPr>
          <p:nvPr>
            <p:ph type="dt" sz="half" idx="10"/>
          </p:nvPr>
        </p:nvSpPr>
        <p:spPr/>
        <p:txBody>
          <a:bodyPr/>
          <a:lstStyle/>
          <a:p>
            <a:r>
              <a:rPr lang="en-US"/>
              <a:t>April 2020</a:t>
            </a:r>
            <a:endParaRPr lang="en-US" dirty="0"/>
          </a:p>
        </p:txBody>
      </p:sp>
      <p:sp>
        <p:nvSpPr>
          <p:cNvPr id="5" name="Footer Placeholder 4">
            <a:extLst>
              <a:ext uri="{FF2B5EF4-FFF2-40B4-BE49-F238E27FC236}">
                <a16:creationId xmlns:a16="http://schemas.microsoft.com/office/drawing/2014/main" id="{62F4DD64-2530-455D-8978-567C16EF38B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BCD1F8-451B-4B35-B761-952F7BACA512}"/>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2148582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dirty="0"/>
              <a:t>April 2020</a:t>
            </a:r>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pPr>
              <a:defRPr/>
            </a:pPr>
            <a:r>
              <a:rPr lang="en-US" dirty="0"/>
              <a:t>April 2020</a:t>
            </a: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dirty="0"/>
              <a:t>April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dirty="0"/>
              <a:t>April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5" name="Date Placeholder 4"/>
          <p:cNvSpPr>
            <a:spLocks noGrp="1"/>
          </p:cNvSpPr>
          <p:nvPr>
            <p:ph type="dt"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April 2020</a:t>
            </a:r>
            <a:endParaRPr lang="en-GB"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5388</TotalTime>
  <Words>1416</Words>
  <Application>Microsoft Office PowerPoint</Application>
  <PresentationFormat>Widescreen</PresentationFormat>
  <Paragraphs>200</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Helvetica</vt:lpstr>
      <vt:lpstr>Times New Roman</vt:lpstr>
      <vt:lpstr>Custom Design</vt:lpstr>
      <vt:lpstr>PowerPoint Presentation</vt:lpstr>
      <vt:lpstr>Agenda</vt:lpstr>
      <vt:lpstr>Opening</vt:lpstr>
      <vt:lpstr>Reference material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issued Feb 14, 2020</vt:lpstr>
      <vt:lpstr>Scheduling of Presentations</vt:lpstr>
      <vt:lpstr>Presentations</vt:lpstr>
      <vt:lpstr>Discussion Notes and Action Items</vt:lpstr>
      <vt:lpstr>Next Teleconference</vt:lpstr>
      <vt:lpstr>Upcoming Sessions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93</cp:revision>
  <cp:lastPrinted>1998-02-10T13:28:06Z</cp:lastPrinted>
  <dcterms:created xsi:type="dcterms:W3CDTF">2020-01-06T16:34:14Z</dcterms:created>
  <dcterms:modified xsi:type="dcterms:W3CDTF">2020-04-08T22:57:43Z</dcterms:modified>
</cp:coreProperties>
</file>