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69" r:id="rId2"/>
    <p:sldId id="372" r:id="rId3"/>
    <p:sldId id="377" r:id="rId4"/>
    <p:sldId id="375" r:id="rId5"/>
    <p:sldId id="376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13" autoAdjust="0"/>
    <p:restoredTop sz="94676" autoAdjust="0"/>
  </p:normalViewPr>
  <p:slideViewPr>
    <p:cSldViewPr>
      <p:cViewPr varScale="1">
        <p:scale>
          <a:sx n="128" d="100"/>
          <a:sy n="128" d="100"/>
        </p:scale>
        <p:origin x="217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 smtClean="0"/>
            </a:lvl1pPr>
          </a:lstStyle>
          <a:p>
            <a:pPr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62A3E17-72DB-429D-82ED-5F7A6D48AB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7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04D3F85-CF48-4006-95B7-5F911FD5F2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187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904D3F85-CF48-4006-95B7-5F911FD5F290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9516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Bob Heile, Decawave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04A200C-604C-41CB-87F0-6EA46198B8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9524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Bob Heile, Decawave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EC327CB-982D-421E-9B37-00063087C8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2732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Bob Heile, Decawave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26A83E0-8158-4E4B-9216-7A9A447C73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959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Bob Heile, Decawave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9B19BB7-5E5C-4FE2-8325-CBE2EDC172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6143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Bob Heile, Decawave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3173F8B-570C-4AD7-A60D-8E1AB1E1F5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5482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z="1400"/>
              <a:t>July 2019</a:t>
            </a:r>
            <a:endParaRPr lang="en-US" altLang="en-US" sz="140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altLang="en-US"/>
              <a:t>Bob Heile, Decawave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61D644A-C660-4A83-8604-94F8CF5806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55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/>
              <a:t>July 2019</a:t>
            </a:r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Bob Heile, Decawave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7830CB3-48AF-4C1F-BFBA-5569B05126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1554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/>
              <a:t>July 2019</a:t>
            </a:r>
            <a:endParaRPr lang="en-US" altLang="en-US" sz="140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Bob Heile, Decawave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CA5B6D0-3BC2-46EC-8AC0-490ACB3B6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3696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/>
              <a:t>July 2019</a:t>
            </a:r>
            <a:endParaRPr lang="en-US" altLang="en-US" sz="1400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Bob Heile, Decawave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15A54A6-D87D-44CA-9552-43124D8DF2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617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/>
              <a:t>July 2019</a:t>
            </a:r>
            <a:endParaRPr lang="en-US" altLang="en-US" sz="140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Bob Heile, Decawave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CA94C3-58BC-4CE9-B143-D9CCEAF4E5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056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/>
              <a:t>July 2019</a:t>
            </a:r>
            <a:endParaRPr lang="en-US" altLang="en-US" sz="140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Bob Heile, Decawave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3D73E09-099F-475B-8F82-22F5D2BF28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2071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Titelmasterformat durch Klicken bearbeiten</a:t>
            </a:r>
            <a:endParaRPr lang="en-US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dirty="0"/>
              <a:t>Textmasterformat bearbeiten</a:t>
            </a:r>
          </a:p>
          <a:p>
            <a:pPr lvl="1"/>
            <a:r>
              <a:rPr lang="de-DE" altLang="en-US" dirty="0"/>
              <a:t>Zweite Ebene</a:t>
            </a:r>
          </a:p>
          <a:p>
            <a:pPr lvl="2"/>
            <a:r>
              <a:rPr lang="de-DE" altLang="en-US" dirty="0"/>
              <a:t>Dritte Ebene</a:t>
            </a:r>
          </a:p>
          <a:p>
            <a:pPr lvl="3"/>
            <a:r>
              <a:rPr lang="de-DE" altLang="en-US" dirty="0"/>
              <a:t>Vierte Ebene</a:t>
            </a:r>
          </a:p>
          <a:p>
            <a:pPr lvl="4"/>
            <a:r>
              <a:rPr lang="de-DE" altLang="en-US" dirty="0"/>
              <a:t>Fünfte Ebene</a:t>
            </a:r>
            <a:endParaRPr lang="en-US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/>
            </a:lvl1pPr>
          </a:lstStyle>
          <a:p>
            <a:pPr>
              <a:defRPr/>
            </a:pPr>
            <a:r>
              <a:rPr lang="en-US" altLang="en-US" sz="1400"/>
              <a:t>July 2019</a:t>
            </a:r>
            <a:endParaRPr lang="en-US" altLang="en-US" sz="1400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dirty="0" smtClean="0"/>
            </a:lvl1pPr>
          </a:lstStyle>
          <a:p>
            <a:pPr>
              <a:defRPr/>
            </a:pPr>
            <a:r>
              <a:rPr lang="en-US" altLang="en-US" dirty="0"/>
              <a:t>Gary Stuebing – Cisco Systems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8DC984-A6E3-42AE-BB36-DFDB2E318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707904" y="394156"/>
            <a:ext cx="475029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802-15-20-0107-00-0000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1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8/ec-18-0081-00-ACSD-802-15-4w.doc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Approval to move IEEE 802.15.4md to REVCOM – Ballot History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Initial Sponsor Ballot: December 2, 2019 – January 1, 2020	</a:t>
            </a:r>
          </a:p>
          <a:p>
            <a:r>
              <a:rPr lang="en-US" sz="2000" dirty="0"/>
              <a:t>VOTERS  97 , VOTED   80 (82%) </a:t>
            </a:r>
          </a:p>
          <a:p>
            <a:r>
              <a:rPr lang="en-US" sz="2000" dirty="0"/>
              <a:t>YES  73 (91%),  ABSTAIN 5 (6%), NO 2 (3%) </a:t>
            </a:r>
          </a:p>
          <a:p>
            <a:pPr lvl="1"/>
            <a:endParaRPr lang="en-US" sz="1800" dirty="0"/>
          </a:p>
          <a:p>
            <a:r>
              <a:rPr lang="en-US" sz="2000" dirty="0"/>
              <a:t>301 comments 268 technical, 239 editorial, 17 must be satisfied (MBS) comments</a:t>
            </a:r>
          </a:p>
          <a:p>
            <a:pPr lvl="1"/>
            <a:r>
              <a:rPr lang="en-US" sz="1600" dirty="0"/>
              <a:t>Accepted comments: 229 (5 MBS)</a:t>
            </a:r>
          </a:p>
          <a:p>
            <a:pPr lvl="1"/>
            <a:r>
              <a:rPr lang="en-US" sz="1600" dirty="0"/>
              <a:t>Revised comments:    54  (6 MBS) </a:t>
            </a:r>
          </a:p>
          <a:p>
            <a:pPr lvl="1"/>
            <a:r>
              <a:rPr lang="en-US" sz="1600" dirty="0"/>
              <a:t>Rejected comments:   18	 (6 MBS) </a:t>
            </a:r>
          </a:p>
          <a:p>
            <a:endParaRPr lang="en-US" sz="2000" dirty="0"/>
          </a:p>
          <a:p>
            <a:r>
              <a:rPr lang="en-US" sz="2000" dirty="0"/>
              <a:t>Comment Resolution contained in 15-20/05r05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dirty="0"/>
              <a:t>April, 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Bob Heile, Decawave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D9B19BB7-5E5C-4FE2-8325-CBE2EDC1721D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761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Approval to move IEEE 802.15.4md to REVCOM – Ballot History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Recirculation Ballot 1: February 18, 2020 – February 28</a:t>
            </a:r>
            <a:r>
              <a:rPr lang="en-US" sz="2000" baseline="30000" dirty="0"/>
              <a:t>th</a:t>
            </a:r>
            <a:r>
              <a:rPr lang="en-US" sz="2000" dirty="0"/>
              <a:t>, 2020</a:t>
            </a:r>
          </a:p>
          <a:p>
            <a:r>
              <a:rPr lang="en-US" sz="2000" dirty="0"/>
              <a:t>VOTERS  97 , VOTED   85 (87%) </a:t>
            </a:r>
          </a:p>
          <a:p>
            <a:r>
              <a:rPr lang="en-US" sz="2000" dirty="0"/>
              <a:t>YES  79 (93%),  ABSTAIN 6 (7%), NO 0 (0%) </a:t>
            </a:r>
          </a:p>
          <a:p>
            <a:r>
              <a:rPr lang="en-US" sz="2000" dirty="0"/>
              <a:t>APPROVAL RATE 100%</a:t>
            </a:r>
          </a:p>
          <a:p>
            <a:pPr lvl="1"/>
            <a:endParaRPr lang="en-US" sz="1800" dirty="0"/>
          </a:p>
          <a:p>
            <a:r>
              <a:rPr lang="en-US" sz="2000" dirty="0"/>
              <a:t>10 comments 2 technical, 8 editorial, 0 must be satisfied (MBS) comments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Accepted comments:   6  (NO MBS)</a:t>
            </a:r>
          </a:p>
          <a:p>
            <a:pPr lvl="1"/>
            <a:r>
              <a:rPr lang="en-US" sz="1600" dirty="0"/>
              <a:t>Revised comments:     1   (NO MBS)</a:t>
            </a:r>
          </a:p>
          <a:p>
            <a:pPr lvl="1"/>
            <a:r>
              <a:rPr lang="en-US" sz="1600" dirty="0"/>
              <a:t>Rejected comments:    3   (NO MBS) </a:t>
            </a:r>
          </a:p>
          <a:p>
            <a:endParaRPr lang="en-US" sz="2000" dirty="0"/>
          </a:p>
          <a:p>
            <a:r>
              <a:rPr lang="en-US" sz="2000" dirty="0"/>
              <a:t>Comment Resolution contained in 15-20/93r01</a:t>
            </a:r>
          </a:p>
          <a:p>
            <a:endParaRPr lang="en-US" sz="20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Bob Heile, Decawave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D9B19BB7-5E5C-4FE2-8325-CBE2EDC1721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1C3A8C0-3030-264B-B57E-F78461133D7E}"/>
              </a:ext>
            </a:extLst>
          </p:cNvPr>
          <p:cNvSpPr txBox="1">
            <a:spLocks/>
          </p:cNvSpPr>
          <p:nvPr/>
        </p:nvSpPr>
        <p:spPr bwMode="auto">
          <a:xfrm>
            <a:off x="611560" y="352526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/>
              <a:t>April, 2020</a:t>
            </a:r>
          </a:p>
        </p:txBody>
      </p:sp>
    </p:spTree>
    <p:extLst>
      <p:ext uri="{BB962C8B-B14F-4D97-AF65-F5344CB8AC3E}">
        <p14:creationId xmlns:p14="http://schemas.microsoft.com/office/powerpoint/2010/main" val="4060849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Approval to move IEEE 802.15.4md to REVCOM – Ballot History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Recirculation Ballot 2: March 9, 2020 – March 19, 2020	</a:t>
            </a:r>
          </a:p>
          <a:p>
            <a:r>
              <a:rPr lang="en-US" sz="2000" dirty="0"/>
              <a:t>VOTERS  97 , VOTED   86 (88%) </a:t>
            </a:r>
          </a:p>
          <a:p>
            <a:r>
              <a:rPr lang="en-US" sz="2000" dirty="0"/>
              <a:t>YES  80 (94%),  ABSTAIN 6 (6%), NO 0 (0%) 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r>
              <a:rPr lang="en-US" sz="2000" dirty="0"/>
              <a:t>7 comments 0 technical, 7 editorial, 0 must be satisfied (MBS) comments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Rejected comments:    7	 (NO MBS) </a:t>
            </a:r>
          </a:p>
          <a:p>
            <a:endParaRPr lang="en-US" sz="2000" dirty="0"/>
          </a:p>
          <a:p>
            <a:r>
              <a:rPr lang="en-US" sz="2000" dirty="0"/>
              <a:t>Comment Resolution contained in 15-20/106r00</a:t>
            </a:r>
          </a:p>
          <a:p>
            <a:endParaRPr lang="en-US" sz="20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Bob Heile, Decawave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D9B19BB7-5E5C-4FE2-8325-CBE2EDC1721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1C3A8C0-3030-264B-B57E-F78461133D7E}"/>
              </a:ext>
            </a:extLst>
          </p:cNvPr>
          <p:cNvSpPr txBox="1">
            <a:spLocks/>
          </p:cNvSpPr>
          <p:nvPr/>
        </p:nvSpPr>
        <p:spPr bwMode="auto">
          <a:xfrm>
            <a:off x="611560" y="352526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/>
              <a:t>April, 2020</a:t>
            </a:r>
          </a:p>
        </p:txBody>
      </p:sp>
    </p:spTree>
    <p:extLst>
      <p:ext uri="{BB962C8B-B14F-4D97-AF65-F5344CB8AC3E}">
        <p14:creationId xmlns:p14="http://schemas.microsoft.com/office/powerpoint/2010/main" val="990217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07822"/>
            <a:ext cx="7772400" cy="1066800"/>
          </a:xfrm>
        </p:spPr>
        <p:txBody>
          <a:bodyPr/>
          <a:lstStyle/>
          <a:p>
            <a:r>
              <a:rPr lang="en-US" dirty="0"/>
              <a:t>Approval to move IEEE 802.15.4md to REVCOM</a:t>
            </a:r>
            <a:br>
              <a:rPr lang="en-US" dirty="0"/>
            </a:br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982" y="2360613"/>
            <a:ext cx="7772400" cy="4114800"/>
          </a:xfrm>
        </p:spPr>
        <p:txBody>
          <a:bodyPr/>
          <a:lstStyle/>
          <a:p>
            <a:r>
              <a:rPr lang="en-US" dirty="0"/>
              <a:t>Submit to EC for permission to move to REVCOM</a:t>
            </a:r>
          </a:p>
          <a:p>
            <a:r>
              <a:rPr lang="en-US" dirty="0"/>
              <a:t>No further issues to be resolved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Bob Heile, Decawave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D9B19BB7-5E5C-4FE2-8325-CBE2EDC1721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F1932B9-F96C-2449-9522-F97F85E836C6}"/>
              </a:ext>
            </a:extLst>
          </p:cNvPr>
          <p:cNvSpPr txBox="1">
            <a:spLocks/>
          </p:cNvSpPr>
          <p:nvPr/>
        </p:nvSpPr>
        <p:spPr bwMode="auto">
          <a:xfrm>
            <a:off x="655982" y="306387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/>
              <a:t>April, 2020</a:t>
            </a:r>
          </a:p>
        </p:txBody>
      </p:sp>
    </p:spTree>
    <p:extLst>
      <p:ext uri="{BB962C8B-B14F-4D97-AF65-F5344CB8AC3E}">
        <p14:creationId xmlns:p14="http://schemas.microsoft.com/office/powerpoint/2010/main" val="575668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Approval to Start 15.4w SB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Motion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Conditionally approve sending 802.15.4w D03 (or current version) to Sponsor Ballot 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Confirm the CSD for 802.15.4w in </a:t>
            </a:r>
            <a:r>
              <a:rPr lang="en-US" sz="2800" dirty="0">
                <a:hlinkClick r:id="rId3"/>
              </a:rPr>
              <a:t>https://mentor.ieee.org/802-ec/dcn/18/ec-18-0081-00-ACSD-802-15-4w.docx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(WG 26, 0, 0)</a:t>
            </a:r>
          </a:p>
          <a:p>
            <a:pPr marL="0" indent="0">
              <a:buNone/>
            </a:pPr>
            <a:r>
              <a:rPr lang="en-US" sz="2800" dirty="0"/>
              <a:t>Moved: Heile</a:t>
            </a:r>
          </a:p>
          <a:p>
            <a:pPr marL="0" indent="0">
              <a:buNone/>
            </a:pPr>
            <a:r>
              <a:rPr lang="en-US" sz="2800" dirty="0"/>
              <a:t>Second: </a:t>
            </a:r>
            <a:r>
              <a:rPr lang="en-US" sz="2800" dirty="0" err="1"/>
              <a:t>Gilb</a:t>
            </a: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Bob Heile, Decawave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D9B19BB7-5E5C-4FE2-8325-CBE2EDC1721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76EF948-2E74-E147-9FD6-CEAF30C807ED}"/>
              </a:ext>
            </a:extLst>
          </p:cNvPr>
          <p:cNvSpPr txBox="1">
            <a:spLocks/>
          </p:cNvSpPr>
          <p:nvPr/>
        </p:nvSpPr>
        <p:spPr bwMode="auto">
          <a:xfrm>
            <a:off x="685800" y="328496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/>
              <a:t>April, 2020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C36A392-DFC9-5B49-B733-6B37F10AC757}"/>
              </a:ext>
            </a:extLst>
          </p:cNvPr>
          <p:cNvSpPr/>
          <p:nvPr/>
        </p:nvSpPr>
        <p:spPr>
          <a:xfrm rot="1733376">
            <a:off x="1308783" y="2666200"/>
            <a:ext cx="57121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IS THIS NEEDED</a:t>
            </a:r>
          </a:p>
        </p:txBody>
      </p:sp>
    </p:spTree>
    <p:extLst>
      <p:ext uri="{BB962C8B-B14F-4D97-AF65-F5344CB8AC3E}">
        <p14:creationId xmlns:p14="http://schemas.microsoft.com/office/powerpoint/2010/main" val="303007247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P802_15_Rbt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IEEE-P802_15_Rbt</Template>
  <TotalTime>1527</TotalTime>
  <Words>417</Words>
  <Application>Microsoft Macintosh PowerPoint</Application>
  <PresentationFormat>On-screen Show (4:3)</PresentationFormat>
  <Paragraphs>69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IEEE-P802_15_Rbt</vt:lpstr>
      <vt:lpstr>Approval to move IEEE 802.15.4md to REVCOM – Ballot History</vt:lpstr>
      <vt:lpstr>Approval to move IEEE 802.15.4md to REVCOM – Ballot History</vt:lpstr>
      <vt:lpstr>Approval to move IEEE 802.15.4md to REVCOM – Ballot History</vt:lpstr>
      <vt:lpstr>Approval to move IEEE 802.15.4md to REVCOM Next Steps</vt:lpstr>
      <vt:lpstr>Conditional Approval to Start 15.4w SB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>IEEE 802.15 &lt;subject&gt;</dc:subject>
  <dc:creator>Joerg Robert</dc:creator>
  <dc:description>&lt;doc#&gt;</dc:description>
  <cp:lastModifiedBy>Gary Stuebing (gstuebin)</cp:lastModifiedBy>
  <cp:revision>686</cp:revision>
  <cp:lastPrinted>1998-02-10T13:28:06Z</cp:lastPrinted>
  <dcterms:created xsi:type="dcterms:W3CDTF">2018-03-02T09:48:16Z</dcterms:created>
  <dcterms:modified xsi:type="dcterms:W3CDTF">2020-04-03T23:08:53Z</dcterms:modified>
</cp:coreProperties>
</file>