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9" r:id="rId2"/>
    <p:sldId id="372" r:id="rId3"/>
    <p:sldId id="377" r:id="rId4"/>
    <p:sldId id="375" r:id="rId5"/>
    <p:sldId id="37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3" autoAdjust="0"/>
    <p:restoredTop sz="94676" autoAdjust="0"/>
  </p:normalViewPr>
  <p:slideViewPr>
    <p:cSldViewPr>
      <p:cViewPr varScale="1">
        <p:scale>
          <a:sx n="128" d="100"/>
          <a:sy n="128" d="100"/>
        </p:scale>
        <p:origin x="21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51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Textmasterformat bearbeiten</a:t>
            </a:r>
          </a:p>
          <a:p>
            <a:pPr lvl="1"/>
            <a:r>
              <a:rPr lang="de-DE" altLang="en-US" dirty="0"/>
              <a:t>Zweite Ebene</a:t>
            </a:r>
          </a:p>
          <a:p>
            <a:pPr lvl="2"/>
            <a:r>
              <a:rPr lang="de-DE" altLang="en-US" dirty="0"/>
              <a:t>Dritte Ebene</a:t>
            </a:r>
          </a:p>
          <a:p>
            <a:pPr lvl="3"/>
            <a:r>
              <a:rPr lang="de-DE" altLang="en-US" dirty="0"/>
              <a:t>Vierte Ebene</a:t>
            </a:r>
          </a:p>
          <a:p>
            <a:pPr lvl="4"/>
            <a:r>
              <a:rPr lang="de-DE" altLang="en-US" dirty="0"/>
              <a:t>Fünfte Ebene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/>
              <a:t>July 2019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dirty="0"/>
              <a:t>Gary Stuebing – Cisco Systems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94156"/>
            <a:ext cx="475029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802-15-20-0107-00-0000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81-00-ACSD-802-15-4w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to move IEEE 802.15.4md to REVCOM – Ballot History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Initial Sponsor Ballot: December 2, 2019 – January 1, 2020	</a:t>
            </a:r>
          </a:p>
          <a:p>
            <a:r>
              <a:rPr lang="en-US" sz="2000" dirty="0"/>
              <a:t>VOTERS  97 , VOTED   80 (82%) </a:t>
            </a:r>
          </a:p>
          <a:p>
            <a:r>
              <a:rPr lang="en-US" sz="2000" dirty="0"/>
              <a:t>YES  73 (91%),  ABSTAIN 5 (6%), NO 2 (3%) </a:t>
            </a:r>
          </a:p>
          <a:p>
            <a:pPr lvl="1"/>
            <a:endParaRPr lang="en-US" sz="1800" dirty="0"/>
          </a:p>
          <a:p>
            <a:r>
              <a:rPr lang="en-US" sz="2000" dirty="0"/>
              <a:t>301 comments 268 technical, 239 editorial, 17 must be satisfied (MBS) comments</a:t>
            </a:r>
          </a:p>
          <a:p>
            <a:pPr lvl="1"/>
            <a:r>
              <a:rPr lang="en-US" sz="1600" dirty="0"/>
              <a:t>Accepted comments: 229 (5 MBS)</a:t>
            </a:r>
          </a:p>
          <a:p>
            <a:pPr lvl="1"/>
            <a:r>
              <a:rPr lang="en-US" sz="1600" dirty="0"/>
              <a:t>Revised comments:    54  (6 MBS) </a:t>
            </a:r>
          </a:p>
          <a:p>
            <a:pPr lvl="1"/>
            <a:r>
              <a:rPr lang="en-US" sz="1600" dirty="0"/>
              <a:t>Rejected comments:   18	 (6 MBS) </a:t>
            </a:r>
          </a:p>
          <a:p>
            <a:endParaRPr lang="en-US" sz="2000" dirty="0"/>
          </a:p>
          <a:p>
            <a:r>
              <a:rPr lang="en-US" sz="2000" dirty="0"/>
              <a:t>Comment Resolution contained in 15-20/05r05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/>
              <a:t>April, 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to move IEEE 802.15.4md to REVCOM – Ballot History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Recirculation Ballot 1: February 18, 2020 – February 28</a:t>
            </a:r>
            <a:r>
              <a:rPr lang="en-US" sz="2000" baseline="30000" dirty="0"/>
              <a:t>th</a:t>
            </a:r>
            <a:r>
              <a:rPr lang="en-US" sz="2000" dirty="0"/>
              <a:t>, 2020</a:t>
            </a:r>
          </a:p>
          <a:p>
            <a:r>
              <a:rPr lang="en-US" sz="2000" dirty="0"/>
              <a:t>VOTERS  97 , VOTED   85 (87%) </a:t>
            </a:r>
          </a:p>
          <a:p>
            <a:r>
              <a:rPr lang="en-US" sz="2000" dirty="0"/>
              <a:t>YES  79 (93%),  ABSTAIN 6 (7%), NO 0 (0%) </a:t>
            </a:r>
          </a:p>
          <a:p>
            <a:r>
              <a:rPr lang="en-US" sz="2000" dirty="0"/>
              <a:t>APPROVAL RATE 100%</a:t>
            </a:r>
          </a:p>
          <a:p>
            <a:pPr lvl="1"/>
            <a:endParaRPr lang="en-US" sz="1800" dirty="0"/>
          </a:p>
          <a:p>
            <a:r>
              <a:rPr lang="en-US" sz="2000" dirty="0"/>
              <a:t>10 comments 2 technical, 8 editorial, 0 must be satisfied (MBS) comments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Accepted comments:   6  (NO MBS)</a:t>
            </a:r>
          </a:p>
          <a:p>
            <a:pPr lvl="1"/>
            <a:r>
              <a:rPr lang="en-US" sz="1600" dirty="0"/>
              <a:t>Revised comments:     1   (NO MBS)</a:t>
            </a:r>
          </a:p>
          <a:p>
            <a:pPr lvl="1"/>
            <a:r>
              <a:rPr lang="en-US" sz="1600" dirty="0"/>
              <a:t>Rejected comments:    3   (NO MBS) </a:t>
            </a:r>
          </a:p>
          <a:p>
            <a:endParaRPr lang="en-US" sz="2000" dirty="0"/>
          </a:p>
          <a:p>
            <a:r>
              <a:rPr lang="en-US" sz="2000" dirty="0"/>
              <a:t>Comment Resolution contained in 15-20/93r01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1C3A8C0-3030-264B-B57E-F78461133D7E}"/>
              </a:ext>
            </a:extLst>
          </p:cNvPr>
          <p:cNvSpPr txBox="1">
            <a:spLocks/>
          </p:cNvSpPr>
          <p:nvPr/>
        </p:nvSpPr>
        <p:spPr bwMode="auto">
          <a:xfrm>
            <a:off x="611560" y="35252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April, 2020</a:t>
            </a:r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to move IEEE 802.15.4md to REVCOM – Ballot History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Recirculation Ballot 2: March 9, 2020 – March 19, 2020	</a:t>
            </a:r>
          </a:p>
          <a:p>
            <a:r>
              <a:rPr lang="en-US" sz="2000" dirty="0"/>
              <a:t>VOTERS  97 , VOTED   86 (88%) </a:t>
            </a:r>
          </a:p>
          <a:p>
            <a:r>
              <a:rPr lang="en-US" sz="2000" dirty="0"/>
              <a:t>YES  80 (94%),  ABSTAIN 6 (6%), NO 0 (0%) 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/>
              <a:t>7 comments 0 technical, 7 editorial, 0 must be satisfied (MBS) comments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Rejected comments:    7	 (NO MBS) </a:t>
            </a:r>
          </a:p>
          <a:p>
            <a:endParaRPr lang="en-US" sz="2000" dirty="0"/>
          </a:p>
          <a:p>
            <a:r>
              <a:rPr lang="en-US" sz="2000" dirty="0"/>
              <a:t>Comment Resolution contained in 15-20/106r00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1C3A8C0-3030-264B-B57E-F78461133D7E}"/>
              </a:ext>
            </a:extLst>
          </p:cNvPr>
          <p:cNvSpPr txBox="1">
            <a:spLocks/>
          </p:cNvSpPr>
          <p:nvPr/>
        </p:nvSpPr>
        <p:spPr bwMode="auto">
          <a:xfrm>
            <a:off x="611560" y="35252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April, 2020</a:t>
            </a:r>
          </a:p>
        </p:txBody>
      </p:sp>
    </p:spTree>
    <p:extLst>
      <p:ext uri="{BB962C8B-B14F-4D97-AF65-F5344CB8AC3E}">
        <p14:creationId xmlns:p14="http://schemas.microsoft.com/office/powerpoint/2010/main" val="99021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7822"/>
            <a:ext cx="7772400" cy="1066800"/>
          </a:xfrm>
        </p:spPr>
        <p:txBody>
          <a:bodyPr/>
          <a:lstStyle/>
          <a:p>
            <a:r>
              <a:rPr lang="en-US" dirty="0"/>
              <a:t>Approval to move IEEE 802.15.4md to REVCOM</a:t>
            </a:r>
            <a:br>
              <a:rPr lang="en-US" dirty="0"/>
            </a:br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982" y="2360613"/>
            <a:ext cx="7772400" cy="4114800"/>
          </a:xfrm>
        </p:spPr>
        <p:txBody>
          <a:bodyPr/>
          <a:lstStyle/>
          <a:p>
            <a:r>
              <a:rPr lang="en-US" dirty="0"/>
              <a:t>Submit to EC for permission to move to REVCOM</a:t>
            </a:r>
          </a:p>
          <a:p>
            <a:r>
              <a:rPr lang="en-US" dirty="0"/>
              <a:t>No further issues to be resolved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F1932B9-F96C-2449-9522-F97F85E836C6}"/>
              </a:ext>
            </a:extLst>
          </p:cNvPr>
          <p:cNvSpPr txBox="1">
            <a:spLocks/>
          </p:cNvSpPr>
          <p:nvPr/>
        </p:nvSpPr>
        <p:spPr bwMode="auto">
          <a:xfrm>
            <a:off x="655982" y="306387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April, 2020</a:t>
            </a:r>
          </a:p>
        </p:txBody>
      </p:sp>
    </p:spTree>
    <p:extLst>
      <p:ext uri="{BB962C8B-B14F-4D97-AF65-F5344CB8AC3E}">
        <p14:creationId xmlns:p14="http://schemas.microsoft.com/office/powerpoint/2010/main" val="57566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15.4w SB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802.15.4w D03 (or current version) to Sponsor Ballot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Confirm the CSD for 802.15.4w in </a:t>
            </a:r>
            <a:r>
              <a:rPr lang="en-US" sz="2800" dirty="0">
                <a:hlinkClick r:id="rId3"/>
              </a:rPr>
              <a:t>https://mentor.ieee.org/802-ec/dcn/18/ec-18-0081-00-ACSD-802-15-4w.docx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(WG 26, 0, 0)</a:t>
            </a:r>
          </a:p>
          <a:p>
            <a:pPr marL="0" indent="0">
              <a:buNone/>
            </a:pPr>
            <a:r>
              <a:rPr lang="en-US" sz="2800" dirty="0"/>
              <a:t>Moved: Heile</a:t>
            </a:r>
          </a:p>
          <a:p>
            <a:pPr marL="0" indent="0">
              <a:buNone/>
            </a:pPr>
            <a:r>
              <a:rPr lang="en-US" sz="2800" dirty="0"/>
              <a:t>Second: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Bob Heile, Decawave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76EF948-2E74-E147-9FD6-CEAF30C807ED}"/>
              </a:ext>
            </a:extLst>
          </p:cNvPr>
          <p:cNvSpPr txBox="1">
            <a:spLocks/>
          </p:cNvSpPr>
          <p:nvPr/>
        </p:nvSpPr>
        <p:spPr bwMode="auto">
          <a:xfrm>
            <a:off x="685800" y="32849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April, 2020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36A392-DFC9-5B49-B733-6B37F10AC757}"/>
              </a:ext>
            </a:extLst>
          </p:cNvPr>
          <p:cNvSpPr/>
          <p:nvPr/>
        </p:nvSpPr>
        <p:spPr>
          <a:xfrm rot="1733376">
            <a:off x="1308783" y="2666200"/>
            <a:ext cx="5712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IS THIS NEEDED</a:t>
            </a:r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1527</TotalTime>
  <Words>417</Words>
  <Application>Microsoft Macintosh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IEEE-P802_15_Rbt</vt:lpstr>
      <vt:lpstr>Approval to move IEEE 802.15.4md to REVCOM – Ballot History</vt:lpstr>
      <vt:lpstr>Approval to move IEEE 802.15.4md to REVCOM – Ballot History</vt:lpstr>
      <vt:lpstr>Approval to move IEEE 802.15.4md to REVCOM – Ballot History</vt:lpstr>
      <vt:lpstr>Approval to move IEEE 802.15.4md to REVCOM Next Steps</vt:lpstr>
      <vt:lpstr>Conditional Approval to Start 15.4w SB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Gary Stuebing (gstuebin)</cp:lastModifiedBy>
  <cp:revision>686</cp:revision>
  <cp:lastPrinted>1998-02-10T13:28:06Z</cp:lastPrinted>
  <dcterms:created xsi:type="dcterms:W3CDTF">2018-03-02T09:48:16Z</dcterms:created>
  <dcterms:modified xsi:type="dcterms:W3CDTF">2020-04-03T23:08:53Z</dcterms:modified>
</cp:coreProperties>
</file>