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3" r:id="rId3"/>
    <p:sldId id="37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76" autoAdjust="0"/>
  </p:normalViewPr>
  <p:slideViewPr>
    <p:cSldViewPr>
      <p:cViewPr varScale="1">
        <p:scale>
          <a:sx n="83" d="100"/>
          <a:sy n="83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63379"/>
            <a:ext cx="475029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600" b="1" dirty="0"/>
              <a:t>doc.: </a:t>
            </a:r>
            <a:r>
              <a:rPr lang="en-US" sz="16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15-20-0100-00</a:t>
            </a:r>
            <a:endParaRPr lang="en-US" altLang="en-US" sz="16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7772400" cy="1066800"/>
          </a:xfrm>
        </p:spPr>
        <p:txBody>
          <a:bodyPr/>
          <a:lstStyle/>
          <a:p>
            <a:r>
              <a:rPr lang="en-US" dirty="0" smtClean="0"/>
              <a:t>802.15 Motions for April 7</a:t>
            </a:r>
            <a:br>
              <a:rPr lang="en-US" dirty="0" smtClean="0"/>
            </a:br>
            <a:r>
              <a:rPr lang="en-US" dirty="0" smtClean="0"/>
              <a:t>or EC Ballot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Bob Heile</a:t>
            </a:r>
            <a:br>
              <a:rPr lang="en-US" sz="2800" dirty="0" smtClean="0"/>
            </a:br>
            <a:r>
              <a:rPr lang="en-US" sz="2800" dirty="0" smtClean="0"/>
              <a:t>Chair, IEEE802.15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Motions for April 7 (e-ballot)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sz="2800" dirty="0" smtClean="0">
                <a:latin typeface="Helvetica"/>
                <a:cs typeface="Helvetica"/>
              </a:rPr>
              <a:t>4z to </a:t>
            </a:r>
            <a:r>
              <a:rPr lang="en-US" sz="2800" dirty="0" err="1" smtClean="0">
                <a:latin typeface="Helvetica"/>
                <a:cs typeface="Helvetica"/>
              </a:rPr>
              <a:t>RevCom</a:t>
            </a:r>
            <a:r>
              <a:rPr lang="en-US" sz="2800" dirty="0" smtClean="0">
                <a:latin typeface="Helvetica"/>
                <a:cs typeface="Helvetica"/>
              </a:rPr>
              <a:t> conditional (5 NO votes, 4 old)</a:t>
            </a:r>
          </a:p>
          <a:p>
            <a:pPr lvl="1"/>
            <a:r>
              <a:rPr lang="en-US" sz="2200" dirty="0" smtClean="0"/>
              <a:t>Conditionally </a:t>
            </a:r>
            <a:r>
              <a:rPr lang="en-US" sz="2200" dirty="0"/>
              <a:t>approve sending </a:t>
            </a:r>
            <a:r>
              <a:rPr lang="en-US" sz="2000" dirty="0"/>
              <a:t>P802.15.4REV4 D06 </a:t>
            </a:r>
            <a:r>
              <a:rPr lang="en-US" sz="2200" dirty="0" smtClean="0"/>
              <a:t>to </a:t>
            </a:r>
            <a:r>
              <a:rPr lang="en-US" sz="2200" dirty="0" err="1" smtClean="0"/>
              <a:t>RevCom</a:t>
            </a:r>
            <a:endParaRPr lang="en-US" sz="2200" dirty="0" smtClean="0"/>
          </a:p>
          <a:p>
            <a:pPr lvl="1"/>
            <a:r>
              <a:rPr lang="en-US" sz="2200" dirty="0"/>
              <a:t>Approve CSD </a:t>
            </a:r>
            <a:r>
              <a:rPr lang="en-US" sz="2200" dirty="0" smtClean="0"/>
              <a:t>documentation </a:t>
            </a:r>
            <a:r>
              <a:rPr lang="en-US" sz="2200" dirty="0"/>
              <a:t>in </a:t>
            </a:r>
            <a:r>
              <a:rPr lang="en-US" sz="1800" dirty="0" smtClean="0"/>
              <a:t>https</a:t>
            </a:r>
            <a:r>
              <a:rPr lang="en-US" sz="1800" dirty="0"/>
              <a:t>://</a:t>
            </a:r>
            <a:r>
              <a:rPr lang="en-US" sz="1800" dirty="0" smtClean="0"/>
              <a:t>mentor.ieee.org/802-ec/dcn/18/ec-18-0085-00-ACSD-802-15-4z.docx</a:t>
            </a:r>
            <a:endParaRPr lang="en-US" sz="1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4md to </a:t>
            </a:r>
            <a:r>
              <a:rPr lang="en-US" sz="2800" dirty="0" err="1" smtClean="0">
                <a:latin typeface="Helvetica"/>
                <a:cs typeface="Helvetica"/>
              </a:rPr>
              <a:t>RevCom</a:t>
            </a:r>
            <a:r>
              <a:rPr lang="en-US" sz="2800" dirty="0" smtClean="0">
                <a:latin typeface="Helvetica"/>
                <a:cs typeface="Helvetica"/>
              </a:rPr>
              <a:t> unconditional (unanimous)</a:t>
            </a:r>
          </a:p>
          <a:p>
            <a:pPr lvl="1"/>
            <a:r>
              <a:rPr lang="en-US" sz="2400" dirty="0"/>
              <a:t>Approve sending </a:t>
            </a:r>
            <a:r>
              <a:rPr lang="en-US" sz="2400" dirty="0" smtClean="0"/>
              <a:t>P802.15.4REV4 D06 </a:t>
            </a:r>
            <a:r>
              <a:rPr lang="en-US" sz="2400" dirty="0"/>
              <a:t>to </a:t>
            </a:r>
            <a:r>
              <a:rPr lang="en-US" sz="2400" dirty="0" err="1"/>
              <a:t>RevCom</a:t>
            </a: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15.13 to SA Ballot conditional (3 old NO votes)</a:t>
            </a:r>
            <a:endParaRPr lang="en-US" sz="2400" dirty="0">
              <a:latin typeface="Helvetica"/>
              <a:cs typeface="Helvetica"/>
            </a:endParaRPr>
          </a:p>
          <a:p>
            <a:pPr lvl="1"/>
            <a:r>
              <a:rPr lang="en-US" sz="2000" dirty="0" smtClean="0"/>
              <a:t>Approve </a:t>
            </a:r>
            <a:r>
              <a:rPr lang="en-US" sz="2000" dirty="0"/>
              <a:t>sending </a:t>
            </a:r>
            <a:r>
              <a:rPr lang="en-US" sz="2000" dirty="0" smtClean="0"/>
              <a:t>P802.15.13 current draft, to SA Ballot</a:t>
            </a:r>
          </a:p>
          <a:p>
            <a:pPr lvl="1"/>
            <a:r>
              <a:rPr lang="en-US" sz="2000" dirty="0" smtClean="0"/>
              <a:t>Confirm </a:t>
            </a:r>
            <a:r>
              <a:rPr lang="en-US" sz="2000" dirty="0"/>
              <a:t>the CSD for </a:t>
            </a:r>
            <a:r>
              <a:rPr lang="en-US" sz="2000" dirty="0" smtClean="0"/>
              <a:t>P802.15.13 </a:t>
            </a:r>
            <a:r>
              <a:rPr lang="en-US" sz="2000" dirty="0"/>
              <a:t>in https://mentor.ieee.org/802.15/dcn/17/15-17-0075-01-0000-multi-gigabit-owc-csd.docx</a:t>
            </a:r>
            <a:endParaRPr lang="en-US" sz="2000" dirty="0" smtClean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B6A0C061-10B3-E146-8A9E-6072EFD08081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2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Motions for April 7</a:t>
            </a:r>
            <a:r>
              <a:rPr lang="en-US" sz="3200" dirty="0"/>
              <a:t> (e-ballot)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r>
              <a:rPr lang="en-US" sz="2800" dirty="0" smtClean="0">
                <a:latin typeface="Helvetica"/>
                <a:cs typeface="Helvetica"/>
              </a:rPr>
              <a:t>15.13 PAR title change</a:t>
            </a:r>
          </a:p>
          <a:p>
            <a:pPr lvl="1"/>
            <a:r>
              <a:rPr lang="en-US" sz="2400" dirty="0"/>
              <a:t>Approve forwarding </a:t>
            </a:r>
            <a:r>
              <a:rPr lang="en-US" sz="2400" dirty="0" smtClean="0"/>
              <a:t>P802.15.13 PAR modification </a:t>
            </a:r>
            <a:r>
              <a:rPr lang="en-US" sz="2400" dirty="0"/>
              <a:t>documentation in &lt;doc-</a:t>
            </a:r>
            <a:r>
              <a:rPr lang="en-US" sz="2400" dirty="0" err="1"/>
              <a:t>url</a:t>
            </a:r>
            <a:r>
              <a:rPr lang="en-US" sz="2400" dirty="0"/>
              <a:t>&gt; to </a:t>
            </a:r>
            <a:r>
              <a:rPr lang="en-US" sz="2400" dirty="0" err="1" smtClean="0"/>
              <a:t>NesCom</a:t>
            </a: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15.4z PAR title change</a:t>
            </a:r>
          </a:p>
          <a:p>
            <a:pPr lvl="1"/>
            <a:r>
              <a:rPr lang="en-US" sz="2400" dirty="0"/>
              <a:t>Approve forwarding </a:t>
            </a:r>
            <a:r>
              <a:rPr lang="en-US" sz="2400" dirty="0" smtClean="0"/>
              <a:t>P802.15.4z </a:t>
            </a:r>
            <a:r>
              <a:rPr lang="en-US" sz="2400" dirty="0"/>
              <a:t>PAR modification documentation in &lt;doc-</a:t>
            </a:r>
            <a:r>
              <a:rPr lang="en-US" sz="2400" dirty="0" err="1"/>
              <a:t>url</a:t>
            </a:r>
            <a:r>
              <a:rPr lang="en-US" sz="2400" dirty="0"/>
              <a:t>&gt; to </a:t>
            </a:r>
            <a:r>
              <a:rPr lang="en-US" sz="2400" dirty="0" err="1" smtClean="0"/>
              <a:t>NesCom</a:t>
            </a:r>
            <a:endParaRPr lang="en-US" sz="20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15.12 PAR extension (</a:t>
            </a:r>
            <a:r>
              <a:rPr lang="en-US" sz="2800" smtClean="0">
                <a:latin typeface="Helvetica"/>
                <a:cs typeface="Helvetica"/>
              </a:rPr>
              <a:t>2 year)</a:t>
            </a:r>
            <a:endParaRPr lang="en-US" sz="2800" dirty="0" smtClean="0">
              <a:latin typeface="Helvetica"/>
              <a:cs typeface="Helvetica"/>
            </a:endParaRPr>
          </a:p>
          <a:p>
            <a:pPr lvl="1"/>
            <a:r>
              <a:rPr lang="en-US" sz="2400" dirty="0"/>
              <a:t>Approve forwarding </a:t>
            </a:r>
            <a:r>
              <a:rPr lang="en-US" sz="2400" dirty="0" smtClean="0"/>
              <a:t>P802.15.12 </a:t>
            </a:r>
            <a:r>
              <a:rPr lang="en-US" sz="2400" dirty="0"/>
              <a:t>PAR modification documentation in &lt;doc-</a:t>
            </a:r>
            <a:r>
              <a:rPr lang="en-US" sz="2400" dirty="0" err="1"/>
              <a:t>url</a:t>
            </a:r>
            <a:r>
              <a:rPr lang="en-US" sz="2400" dirty="0"/>
              <a:t>&gt; to </a:t>
            </a:r>
            <a:r>
              <a:rPr lang="en-US" sz="2400" dirty="0" err="1"/>
              <a:t>NesCom</a:t>
            </a:r>
            <a:endParaRPr lang="en-US" sz="2400" dirty="0">
              <a:latin typeface="Helvetica"/>
              <a:cs typeface="Helvetica"/>
            </a:endParaRPr>
          </a:p>
          <a:p>
            <a:pPr lvl="1"/>
            <a:endParaRPr lang="en-US" sz="2400" dirty="0" smtClean="0">
              <a:latin typeface="Helvetica"/>
              <a:cs typeface="Helvetica"/>
            </a:endParaRPr>
          </a:p>
          <a:p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1628" y="6475413"/>
            <a:ext cx="76944" cy="184666"/>
          </a:xfrm>
        </p:spPr>
        <p:txBody>
          <a:bodyPr/>
          <a:lstStyle/>
          <a:p>
            <a:fld id="{B6A0C061-10B3-E146-8A9E-6072EFD08081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March 2020</a:t>
            </a:r>
            <a:endParaRPr lang="en-US" altLang="en-US" sz="1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Wireless Communications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3733</TotalTime>
  <Words>163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IEEE-P802_15_Rbt</vt:lpstr>
      <vt:lpstr>802.15 Motions for April 7 or EC Ballot  Bob Heile Chair, IEEE802.15</vt:lpstr>
      <vt:lpstr>Motions for April 7 (e-ballot)</vt:lpstr>
      <vt:lpstr>Motions for April 7 (e-ballot)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676</cp:revision>
  <cp:lastPrinted>1998-02-10T13:28:06Z</cp:lastPrinted>
  <dcterms:created xsi:type="dcterms:W3CDTF">2018-03-02T09:48:16Z</dcterms:created>
  <dcterms:modified xsi:type="dcterms:W3CDTF">2020-03-20T13:39:24Z</dcterms:modified>
</cp:coreProperties>
</file>