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Lst>
  <p:notesMasterIdLst>
    <p:notesMasterId r:id="rId21"/>
  </p:notesMasterIdLst>
  <p:handoutMasterIdLst>
    <p:handoutMasterId r:id="rId22"/>
  </p:handoutMasterIdLst>
  <p:sldIdLst>
    <p:sldId id="311" r:id="rId3"/>
    <p:sldId id="28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p:scale>
          <a:sx n="90" d="100"/>
          <a:sy n="90" d="100"/>
        </p:scale>
        <p:origin x="1046" y="-86"/>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86"/>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dirty="0"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2/4/2020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dirty="0"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4114800" y="272898"/>
            <a:ext cx="2510413" cy="4571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smtClean="0"/>
              <a:t>doc.: IEEE 802.19-19-0065r0</a:t>
            </a:r>
            <a:endParaRPr lang="en-US" dirty="0"/>
          </a:p>
        </p:txBody>
      </p:sp>
      <p:sp>
        <p:nvSpPr>
          <p:cNvPr id="2051" name="Rectangle 3"/>
          <p:cNvSpPr>
            <a:spLocks noGrp="1" noChangeArrowheads="1"/>
          </p:cNvSpPr>
          <p:nvPr>
            <p:ph type="dt"/>
          </p:nvPr>
        </p:nvSpPr>
        <p:spPr bwMode="auto">
          <a:xfrm>
            <a:off x="689987" y="2"/>
            <a:ext cx="986413" cy="318616"/>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648201" y="9295722"/>
            <a:ext cx="1977014" cy="20005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smtClean="0"/>
              <a:t>Benjamin A. Rolfe (BCA)</a:t>
            </a:r>
            <a:endParaRPr lang="en-US" dirty="0"/>
          </a:p>
        </p:txBody>
      </p:sp>
      <p:sp>
        <p:nvSpPr>
          <p:cNvPr id="2055" name="Rectangle 7"/>
          <p:cNvSpPr>
            <a:spLocks noGrp="1" noChangeArrowheads="1"/>
          </p:cNvSpPr>
          <p:nvPr>
            <p:ph type="sldNum"/>
          </p:nvPr>
        </p:nvSpPr>
        <p:spPr bwMode="auto">
          <a:xfrm>
            <a:off x="3399692" y="9294081"/>
            <a:ext cx="715107" cy="37774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3467100" y="95706"/>
            <a:ext cx="2814638" cy="215444"/>
          </a:xfrm>
        </p:spPr>
        <p:txBody>
          <a:bodyPr/>
          <a:lstStyle/>
          <a:p>
            <a:r>
              <a:rPr lang="en-US" altLang="en-US" dirty="0">
                <a:solidFill>
                  <a:srgbClr val="000000"/>
                </a:solidFill>
              </a:rPr>
              <a:t>doc.: IEEE 802.15-20-0062-00-0000</a:t>
            </a:r>
          </a:p>
        </p:txBody>
      </p:sp>
      <p:sp>
        <p:nvSpPr>
          <p:cNvPr id="5" name="Date Placeholder 4"/>
          <p:cNvSpPr>
            <a:spLocks noGrp="1"/>
          </p:cNvSpPr>
          <p:nvPr>
            <p:ph type="dt" idx="11"/>
          </p:nvPr>
        </p:nvSpPr>
        <p:spPr>
          <a:xfrm>
            <a:off x="654050" y="95706"/>
            <a:ext cx="2736850" cy="215444"/>
          </a:xfrm>
        </p:spPr>
        <p:txBody>
          <a:bodyPr/>
          <a:lstStyle/>
          <a:p>
            <a:r>
              <a:rPr lang="en-US" altLang="en-US" dirty="0">
                <a:solidFill>
                  <a:srgbClr val="000000"/>
                </a:solidFill>
              </a:rPr>
              <a:t>Jan 2020</a:t>
            </a:r>
          </a:p>
        </p:txBody>
      </p:sp>
      <p:sp>
        <p:nvSpPr>
          <p:cNvPr id="6" name="Footer Placeholder 5"/>
          <p:cNvSpPr>
            <a:spLocks noGrp="1"/>
          </p:cNvSpPr>
          <p:nvPr>
            <p:ph type="ftr" sz="quarter" idx="12"/>
          </p:nvPr>
        </p:nvSpPr>
        <p:spPr/>
        <p:txBody>
          <a:bodyPr/>
          <a:lstStyle/>
          <a:p>
            <a:pPr lvl="4"/>
            <a:endParaRPr lang="en-US" altLang="en-US" dirty="0">
              <a:solidFill>
                <a:srgbClr val="000000"/>
              </a:solidFill>
            </a:endParaRPr>
          </a:p>
        </p:txBody>
      </p:sp>
      <p:sp>
        <p:nvSpPr>
          <p:cNvPr id="7" name="Slide Number Placeholder 6"/>
          <p:cNvSpPr>
            <a:spLocks noGrp="1"/>
          </p:cNvSpPr>
          <p:nvPr>
            <p:ph type="sldNum" sz="quarter" idx="13"/>
          </p:nvPr>
        </p:nvSpPr>
        <p:spPr/>
        <p:txBody>
          <a:bodyPr/>
          <a:lstStyle/>
          <a:p>
            <a:r>
              <a:rPr lang="en-US" altLang="en-US" dirty="0">
                <a:solidFill>
                  <a:srgbClr val="000000"/>
                </a:solidFill>
              </a:rPr>
              <a:t>Page </a:t>
            </a:r>
            <a:fld id="{B4E629C1-5BD2-4262-B1A1-99CFE7716E79}" type="slidenum">
              <a:rPr lang="en-US" altLang="en-US" smtClean="0">
                <a:solidFill>
                  <a:srgbClr val="000000"/>
                </a:solidFill>
              </a:rPr>
              <a:pPr/>
              <a:t>1</a:t>
            </a:fld>
            <a:endParaRPr lang="en-US" altLang="en-US" dirty="0">
              <a:solidFill>
                <a:srgbClr val="000000"/>
              </a:solidFill>
            </a:endParaRPr>
          </a:p>
        </p:txBody>
      </p:sp>
    </p:spTree>
    <p:extLst>
      <p:ext uri="{BB962C8B-B14F-4D97-AF65-F5344CB8AC3E}">
        <p14:creationId xmlns:p14="http://schemas.microsoft.com/office/powerpoint/2010/main" val="799207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1990097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dirty="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dirty="0"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2304844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036944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dirty="0" smtClean="0"/>
              <a:t>doc.: IEEE 802.11-18/0302r0</a:t>
            </a:r>
            <a:endParaRPr lang="en-US" dirty="0"/>
          </a:p>
        </p:txBody>
      </p:sp>
      <p:sp>
        <p:nvSpPr>
          <p:cNvPr id="5" name="Date Placeholder 4"/>
          <p:cNvSpPr>
            <a:spLocks noGrp="1"/>
          </p:cNvSpPr>
          <p:nvPr>
            <p:ph type="dt" idx="11"/>
          </p:nvPr>
        </p:nvSpPr>
        <p:spPr/>
        <p:txBody>
          <a:bodyPr/>
          <a:lstStyle/>
          <a:p>
            <a:pPr>
              <a:defRPr/>
            </a:pPr>
            <a:r>
              <a:rPr lang="en-US" dirty="0" smtClean="0"/>
              <a:t>March 2018</a:t>
            </a:r>
            <a:endParaRPr lang="en-US" dirty="0"/>
          </a:p>
        </p:txBody>
      </p:sp>
      <p:sp>
        <p:nvSpPr>
          <p:cNvPr id="6" name="Footer Placeholder 5"/>
          <p:cNvSpPr>
            <a:spLocks noGrp="1"/>
          </p:cNvSpPr>
          <p:nvPr>
            <p:ph type="ftr" sz="quarter" idx="12"/>
          </p:nvPr>
        </p:nvSpPr>
        <p:spPr/>
        <p:txBody>
          <a:bodyPr/>
          <a:lstStyle/>
          <a:p>
            <a:pPr lvl="4">
              <a:defRPr/>
            </a:pPr>
            <a:r>
              <a:rPr lang="en-US" dirty="0" smtClean="0"/>
              <a:t>Dorothy Stanley (HP Enterprise)</a:t>
            </a:r>
            <a:endParaRPr lang="en-US" dirty="0"/>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dirty="0" smtClean="0"/>
              <a:t>Page </a:t>
            </a:r>
            <a:fld id="{F4F34E98-D62A-4186-8764-CE3AA6FA445F}" type="slidenum">
              <a:rPr lang="en-US" smtClean="0"/>
              <a:pPr>
                <a:defRPr/>
              </a:pPr>
              <a:t>14</a:t>
            </a:fld>
            <a:endParaRPr lang="en-US" dirty="0"/>
          </a:p>
        </p:txBody>
      </p:sp>
    </p:spTree>
    <p:extLst>
      <p:ext uri="{BB962C8B-B14F-4D97-AF65-F5344CB8AC3E}">
        <p14:creationId xmlns:p14="http://schemas.microsoft.com/office/powerpoint/2010/main" val="1148531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802.11-18/0302r0</a:t>
            </a:r>
            <a:endParaRPr lang="en-US" dirty="0"/>
          </a:p>
        </p:txBody>
      </p:sp>
      <p:sp>
        <p:nvSpPr>
          <p:cNvPr id="5" name="Date Placeholder 4"/>
          <p:cNvSpPr>
            <a:spLocks noGrp="1"/>
          </p:cNvSpPr>
          <p:nvPr>
            <p:ph type="dt" idx="11"/>
          </p:nvPr>
        </p:nvSpPr>
        <p:spPr/>
        <p:txBody>
          <a:bodyPr/>
          <a:lstStyle/>
          <a:p>
            <a:pPr>
              <a:defRPr/>
            </a:pPr>
            <a:r>
              <a:rPr lang="en-US" dirty="0" smtClean="0"/>
              <a:t>March 2018</a:t>
            </a:r>
            <a:endParaRPr lang="en-US" dirty="0"/>
          </a:p>
        </p:txBody>
      </p:sp>
      <p:sp>
        <p:nvSpPr>
          <p:cNvPr id="6" name="Footer Placeholder 5"/>
          <p:cNvSpPr>
            <a:spLocks noGrp="1"/>
          </p:cNvSpPr>
          <p:nvPr>
            <p:ph type="ftr" sz="quarter" idx="12"/>
          </p:nvPr>
        </p:nvSpPr>
        <p:spPr/>
        <p:txBody>
          <a:bodyPr/>
          <a:lstStyle/>
          <a:p>
            <a:pPr lvl="4">
              <a:defRPr/>
            </a:pPr>
            <a:r>
              <a:rPr lang="en-US" dirty="0" smtClean="0"/>
              <a:t>Dorothy Stanley (HP Enterprise)</a:t>
            </a:r>
            <a:endParaRPr lang="en-US" dirty="0"/>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dirty="0" smtClean="0"/>
              <a:t>Page </a:t>
            </a:r>
            <a:fld id="{F4F34E98-D62A-4186-8764-CE3AA6FA445F}" type="slidenum">
              <a:rPr lang="en-US" smtClean="0"/>
              <a:pPr>
                <a:defRPr/>
              </a:pPr>
              <a:t>15</a:t>
            </a:fld>
            <a:endParaRPr lang="en-US" dirty="0"/>
          </a:p>
        </p:txBody>
      </p:sp>
    </p:spTree>
    <p:extLst>
      <p:ext uri="{BB962C8B-B14F-4D97-AF65-F5344CB8AC3E}">
        <p14:creationId xmlns:p14="http://schemas.microsoft.com/office/powerpoint/2010/main" val="4237936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802.11-18/0302r0</a:t>
            </a:r>
            <a:endParaRPr lang="en-US" dirty="0"/>
          </a:p>
        </p:txBody>
      </p:sp>
      <p:sp>
        <p:nvSpPr>
          <p:cNvPr id="5" name="Date Placeholder 4"/>
          <p:cNvSpPr>
            <a:spLocks noGrp="1"/>
          </p:cNvSpPr>
          <p:nvPr>
            <p:ph type="dt" idx="11"/>
          </p:nvPr>
        </p:nvSpPr>
        <p:spPr/>
        <p:txBody>
          <a:bodyPr/>
          <a:lstStyle/>
          <a:p>
            <a:pPr>
              <a:defRPr/>
            </a:pPr>
            <a:r>
              <a:rPr lang="en-US" dirty="0" smtClean="0"/>
              <a:t>March 2018</a:t>
            </a:r>
            <a:endParaRPr lang="en-US" dirty="0"/>
          </a:p>
        </p:txBody>
      </p:sp>
      <p:sp>
        <p:nvSpPr>
          <p:cNvPr id="6" name="Footer Placeholder 5"/>
          <p:cNvSpPr>
            <a:spLocks noGrp="1"/>
          </p:cNvSpPr>
          <p:nvPr>
            <p:ph type="ftr" sz="quarter" idx="12"/>
          </p:nvPr>
        </p:nvSpPr>
        <p:spPr/>
        <p:txBody>
          <a:bodyPr/>
          <a:lstStyle/>
          <a:p>
            <a:pPr lvl="4">
              <a:defRPr/>
            </a:pPr>
            <a:r>
              <a:rPr lang="en-US" dirty="0"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dirty="0" smtClean="0"/>
              <a:t>Page </a:t>
            </a:r>
            <a:fld id="{F4F34E98-D62A-4186-8764-CE3AA6FA445F}" type="slidenum">
              <a:rPr lang="en-US" smtClean="0"/>
              <a:pPr>
                <a:defRPr/>
              </a:pPr>
              <a:t>17</a:t>
            </a:fld>
            <a:endParaRPr lang="en-US" dirty="0"/>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280">
                <a:solidFill>
                  <a:srgbClr val="000000"/>
                </a:solidFill>
                <a:cs typeface="Arial Unicode MS" charset="0"/>
              </a:defRPr>
            </a:lvl1pPr>
          </a:lstStyle>
          <a:p>
            <a:r>
              <a:rPr lang="en-US" dirty="0" smtClean="0"/>
              <a:t>Benjamin Rolfe, Blind Creek Associates</a:t>
            </a:r>
            <a:endParaRPr lang="en-GB" dirty="0"/>
          </a:p>
        </p:txBody>
      </p:sp>
      <p:sp>
        <p:nvSpPr>
          <p:cNvPr id="12" name="Rectangle 3"/>
          <p:cNvSpPr>
            <a:spLocks noGrp="1" noChangeArrowheads="1"/>
          </p:cNvSpPr>
          <p:nvPr>
            <p:ph type="dt" idx="15"/>
          </p:nvPr>
        </p:nvSpPr>
        <p:spPr bwMode="auto">
          <a:xfrm>
            <a:off x="731520" y="380151"/>
            <a:ext cx="1999811" cy="18965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490" b="1">
                <a:solidFill>
                  <a:srgbClr val="000000"/>
                </a:solidFill>
                <a:cs typeface="Arial Unicode MS" charset="0"/>
              </a:defRPr>
            </a:lvl1pPr>
          </a:lstStyle>
          <a:p>
            <a:r>
              <a:rPr lang="en-US" dirty="0" smtClean="0"/>
              <a:t>Jan 2020</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1774" y="5120640"/>
            <a:ext cx="5852160" cy="604521"/>
          </a:xfrm>
        </p:spPr>
        <p:txBody>
          <a:bodyPr anchor="b"/>
          <a:lstStyle>
            <a:lvl1pPr algn="l">
              <a:defRPr sz="2133" b="1"/>
            </a:lvl1pPr>
          </a:lstStyle>
          <a:p>
            <a:r>
              <a:rPr lang="en-US"/>
              <a:t>Click to edit Master title style</a:t>
            </a:r>
          </a:p>
        </p:txBody>
      </p:sp>
      <p:sp>
        <p:nvSpPr>
          <p:cNvPr id="3" name="Picture Placeholder 2"/>
          <p:cNvSpPr>
            <a:spLocks noGrp="1"/>
          </p:cNvSpPr>
          <p:nvPr>
            <p:ph type="pic" idx="1"/>
          </p:nvPr>
        </p:nvSpPr>
        <p:spPr>
          <a:xfrm>
            <a:off x="1911774" y="653627"/>
            <a:ext cx="5852160" cy="4389120"/>
          </a:xfrm>
        </p:spPr>
        <p:txBody>
          <a:bodyPr/>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r>
              <a:rPr lang="en-US" dirty="0"/>
              <a:t>Click icon to add picture</a:t>
            </a:r>
          </a:p>
        </p:txBody>
      </p:sp>
      <p:sp>
        <p:nvSpPr>
          <p:cNvPr id="4" name="Text Placeholder 3"/>
          <p:cNvSpPr>
            <a:spLocks noGrp="1"/>
          </p:cNvSpPr>
          <p:nvPr>
            <p:ph type="body" sz="half" idx="2"/>
          </p:nvPr>
        </p:nvSpPr>
        <p:spPr>
          <a:xfrm>
            <a:off x="1911774" y="5725161"/>
            <a:ext cx="5852160" cy="858519"/>
          </a:xfrm>
        </p:spPr>
        <p:txBody>
          <a:bodyPr/>
          <a:lstStyle>
            <a:lvl1pPr marL="0" indent="0">
              <a:buNone/>
              <a:defRPr sz="1493"/>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solidFill>
                  <a:srgbClr val="000000"/>
                </a:solidFill>
              </a:rPr>
              <a:t>Jan 2020</a:t>
            </a:r>
            <a:endParaRPr lang="en-US" altLang="en-US" dirty="0">
              <a:solidFill>
                <a:srgbClr val="000000"/>
              </a:solidFill>
            </a:endParaRPr>
          </a:p>
        </p:txBody>
      </p:sp>
      <p:sp>
        <p:nvSpPr>
          <p:cNvPr id="6" name="Footer Placeholder 5"/>
          <p:cNvSpPr>
            <a:spLocks noGrp="1"/>
          </p:cNvSpPr>
          <p:nvPr>
            <p:ph type="ftr" sz="quarter" idx="11"/>
          </p:nvPr>
        </p:nvSpPr>
        <p:spPr>
          <a:xfrm>
            <a:off x="5852160" y="6907108"/>
            <a:ext cx="3332480" cy="196977"/>
          </a:xfrm>
        </p:spPr>
        <p:txBody>
          <a:bodyPr/>
          <a:lstStyle>
            <a:lvl1pPr>
              <a:defRPr sz="1280"/>
            </a:lvl1pPr>
          </a:lstStyle>
          <a:p>
            <a:r>
              <a:rPr lang="en-US" altLang="en-US" dirty="0" smtClean="0">
                <a:solidFill>
                  <a:srgbClr val="000000"/>
                </a:solidFill>
              </a:rPr>
              <a:t>Benjamin Rolfe, Blind Creek Associates</a:t>
            </a:r>
            <a:endParaRPr lang="en-US" altLang="en-US" dirty="0">
              <a:solidFill>
                <a:srgbClr val="000000"/>
              </a:solidFill>
            </a:endParaRPr>
          </a:p>
        </p:txBody>
      </p:sp>
      <p:sp>
        <p:nvSpPr>
          <p:cNvPr id="7" name="Slide Number Placeholder 6"/>
          <p:cNvSpPr>
            <a:spLocks noGrp="1"/>
          </p:cNvSpPr>
          <p:nvPr>
            <p:ph type="sldNum" sz="quarter" idx="12"/>
          </p:nvPr>
        </p:nvSpPr>
        <p:spPr>
          <a:xfrm>
            <a:off x="4633709" y="6907108"/>
            <a:ext cx="567463" cy="196977"/>
          </a:xfrm>
        </p:spPr>
        <p:txBody>
          <a:bodyPr/>
          <a:lstStyle>
            <a:lvl1pPr>
              <a:defRPr sz="1280"/>
            </a:lvl1pPr>
          </a:lstStyle>
          <a:p>
            <a:r>
              <a:rPr lang="en-US" altLang="en-US" dirty="0" smtClean="0">
                <a:solidFill>
                  <a:srgbClr val="000000"/>
                </a:solidFill>
              </a:rPr>
              <a:t>Slide </a:t>
            </a:r>
            <a:fld id="{32C549ED-DC71-48E3-93A2-3FB9CBDE2440}" type="slidenum">
              <a:rPr lang="en-US" altLang="en-US" smtClean="0">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311906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63040" y="4145280"/>
            <a:ext cx="6827520" cy="1869440"/>
          </a:xfrm>
        </p:spPr>
        <p:txBody>
          <a:bodyPr/>
          <a:lstStyle>
            <a:lvl1pPr marL="0" indent="0" algn="ctr">
              <a:buNone/>
              <a:defRPr/>
            </a:lvl1pPr>
            <a:lvl2pPr marL="487695" indent="0" algn="ctr">
              <a:buNone/>
              <a:defRPr/>
            </a:lvl2pPr>
            <a:lvl3pPr marL="975390" indent="0" algn="ctr">
              <a:buNone/>
              <a:defRPr/>
            </a:lvl3pPr>
            <a:lvl4pPr marL="1463086" indent="0" algn="ctr">
              <a:buNone/>
              <a:defRPr/>
            </a:lvl4pPr>
            <a:lvl5pPr marL="1950781" indent="0" algn="ctr">
              <a:buNone/>
              <a:defRPr/>
            </a:lvl5pPr>
            <a:lvl6pPr marL="2438476" indent="0" algn="ctr">
              <a:buNone/>
              <a:defRPr/>
            </a:lvl6pPr>
            <a:lvl7pPr marL="2926171" indent="0" algn="ctr">
              <a:buNone/>
              <a:defRPr/>
            </a:lvl7pPr>
            <a:lvl8pPr marL="3413867" indent="0" algn="ctr">
              <a:buNone/>
              <a:defRPr/>
            </a:lvl8pPr>
            <a:lvl9pPr marL="3901562" indent="0" algn="ctr">
              <a:buNone/>
              <a:defRPr/>
            </a:lvl9pPr>
          </a:lstStyle>
          <a:p>
            <a:r>
              <a:rPr lang="en-US"/>
              <a:t>Click to edit Master subtitle style</a:t>
            </a:r>
          </a:p>
        </p:txBody>
      </p:sp>
      <p:sp>
        <p:nvSpPr>
          <p:cNvPr id="7" name="Title 6">
            <a:extLst>
              <a:ext uri="{FF2B5EF4-FFF2-40B4-BE49-F238E27FC236}">
                <a16:creationId xmlns:a16="http://schemas.microsoft.com/office/drawing/2014/main" xmlns="" id="{F1F99963-2E7A-450E-8865-853F8E993893}"/>
              </a:ext>
            </a:extLst>
          </p:cNvPr>
          <p:cNvSpPr>
            <a:spLocks noGrp="1"/>
          </p:cNvSpPr>
          <p:nvPr>
            <p:ph type="title"/>
          </p:nvPr>
        </p:nvSpPr>
        <p:spPr/>
        <p:txBody>
          <a:bodyPr/>
          <a:lstStyle/>
          <a:p>
            <a:r>
              <a:rPr lang="en-US"/>
              <a:t>Click to edit Master title style</a:t>
            </a:r>
          </a:p>
        </p:txBody>
      </p:sp>
      <p:sp>
        <p:nvSpPr>
          <p:cNvPr id="10" name="Date Placeholder 9">
            <a:extLst>
              <a:ext uri="{FF2B5EF4-FFF2-40B4-BE49-F238E27FC236}">
                <a16:creationId xmlns:a16="http://schemas.microsoft.com/office/drawing/2014/main" xmlns="" id="{136F5706-0C44-404D-BBC5-72CB2B433E0E}"/>
              </a:ext>
            </a:extLst>
          </p:cNvPr>
          <p:cNvSpPr>
            <a:spLocks noGrp="1"/>
          </p:cNvSpPr>
          <p:nvPr>
            <p:ph type="dt" sz="half" idx="10"/>
          </p:nvPr>
        </p:nvSpPr>
        <p:spPr/>
        <p:txBody>
          <a:bodyPr/>
          <a:lstStyle/>
          <a:p>
            <a:r>
              <a:rPr lang="en-US" altLang="en-US" dirty="0" smtClean="0">
                <a:solidFill>
                  <a:srgbClr val="000000"/>
                </a:solidFill>
              </a:rPr>
              <a:t>Jan 2020</a:t>
            </a:r>
            <a:endParaRPr lang="en-US" altLang="en-US" dirty="0">
              <a:solidFill>
                <a:srgbClr val="000000"/>
              </a:solidFill>
            </a:endParaRPr>
          </a:p>
        </p:txBody>
      </p:sp>
      <p:sp>
        <p:nvSpPr>
          <p:cNvPr id="11" name="Footer Placeholder 10">
            <a:extLst>
              <a:ext uri="{FF2B5EF4-FFF2-40B4-BE49-F238E27FC236}">
                <a16:creationId xmlns:a16="http://schemas.microsoft.com/office/drawing/2014/main" xmlns="" id="{2ACC5295-65B8-4552-B458-B986C2B69E58}"/>
              </a:ext>
            </a:extLst>
          </p:cNvPr>
          <p:cNvSpPr>
            <a:spLocks noGrp="1"/>
          </p:cNvSpPr>
          <p:nvPr>
            <p:ph type="ftr" sz="quarter" idx="11"/>
          </p:nvPr>
        </p:nvSpPr>
        <p:spPr>
          <a:xfrm>
            <a:off x="5852160" y="6934200"/>
            <a:ext cx="3332480" cy="196977"/>
          </a:xfrm>
        </p:spPr>
        <p:txBody>
          <a:bodyPr/>
          <a:lstStyle>
            <a:lvl1pPr>
              <a:defRPr sz="1280"/>
            </a:lvl1pPr>
          </a:lstStyle>
          <a:p>
            <a:r>
              <a:rPr lang="en-US" altLang="en-US" dirty="0" smtClean="0">
                <a:solidFill>
                  <a:srgbClr val="000000"/>
                </a:solidFill>
              </a:rPr>
              <a:t>Benjamin Rolfe, Blind Creek Associates</a:t>
            </a:r>
            <a:endParaRPr lang="en-US" altLang="en-US" dirty="0">
              <a:solidFill>
                <a:srgbClr val="000000"/>
              </a:solidFill>
            </a:endParaRPr>
          </a:p>
        </p:txBody>
      </p:sp>
      <p:sp>
        <p:nvSpPr>
          <p:cNvPr id="12" name="Slide Number Placeholder 11">
            <a:extLst>
              <a:ext uri="{FF2B5EF4-FFF2-40B4-BE49-F238E27FC236}">
                <a16:creationId xmlns:a16="http://schemas.microsoft.com/office/drawing/2014/main" xmlns="" id="{DACC5E8A-325B-4379-94BF-5C879788E84A}"/>
              </a:ext>
            </a:extLst>
          </p:cNvPr>
          <p:cNvSpPr>
            <a:spLocks noGrp="1"/>
          </p:cNvSpPr>
          <p:nvPr>
            <p:ph type="sldNum" sz="quarter" idx="12"/>
          </p:nvPr>
        </p:nvSpPr>
        <p:spPr>
          <a:xfrm>
            <a:off x="4633709" y="6934200"/>
            <a:ext cx="567463" cy="196977"/>
          </a:xfrm>
        </p:spPr>
        <p:txBody>
          <a:bodyPr/>
          <a:lstStyle>
            <a:lvl1pPr>
              <a:defRPr sz="1280"/>
            </a:lvl1pPr>
          </a:lstStyle>
          <a:p>
            <a:r>
              <a:rPr lang="en-US" altLang="en-US" dirty="0" smtClean="0">
                <a:solidFill>
                  <a:srgbClr val="000000"/>
                </a:solidFill>
              </a:rPr>
              <a:t>Slide </a:t>
            </a:r>
            <a:fld id="{9CEEC833-868B-48A1-88C7-0D2BC9B04936}" type="slidenum">
              <a:rPr lang="en-US" altLang="en-US" smtClean="0">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3203432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31520" y="403500"/>
            <a:ext cx="1706880" cy="229807"/>
          </a:xfrm>
        </p:spPr>
        <p:txBody>
          <a:bodyPr/>
          <a:lstStyle>
            <a:lvl1pPr>
              <a:defRPr/>
            </a:lvl1pPr>
          </a:lstStyle>
          <a:p>
            <a:r>
              <a:rPr lang="en-US" altLang="en-US" dirty="0" smtClean="0">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a:xfrm>
            <a:off x="5852160" y="6907108"/>
            <a:ext cx="3332480" cy="196977"/>
          </a:xfrm>
        </p:spPr>
        <p:txBody>
          <a:bodyPr/>
          <a:lstStyle>
            <a:lvl1pPr>
              <a:defRPr sz="1280"/>
            </a:lvl1pPr>
          </a:lstStyle>
          <a:p>
            <a:r>
              <a:rPr lang="en-US" altLang="en-US" dirty="0" smtClean="0">
                <a:solidFill>
                  <a:srgbClr val="000000"/>
                </a:solidFill>
              </a:rPr>
              <a:t>Benjamin Rolfe, Blind Creek Associates</a:t>
            </a:r>
            <a:endParaRPr lang="en-US" altLang="en-US" dirty="0">
              <a:solidFill>
                <a:srgbClr val="000000"/>
              </a:solidFill>
            </a:endParaRPr>
          </a:p>
        </p:txBody>
      </p:sp>
      <p:sp>
        <p:nvSpPr>
          <p:cNvPr id="6" name="Slide Number Placeholder 5"/>
          <p:cNvSpPr>
            <a:spLocks noGrp="1"/>
          </p:cNvSpPr>
          <p:nvPr>
            <p:ph type="sldNum" sz="quarter" idx="12"/>
          </p:nvPr>
        </p:nvSpPr>
        <p:spPr>
          <a:xfrm>
            <a:off x="4633709" y="6907108"/>
            <a:ext cx="567463" cy="196977"/>
          </a:xfrm>
        </p:spPr>
        <p:txBody>
          <a:bodyPr/>
          <a:lstStyle>
            <a:lvl1pPr>
              <a:defRPr sz="1280"/>
            </a:lvl1pPr>
          </a:lstStyle>
          <a:p>
            <a:r>
              <a:rPr lang="en-US" altLang="en-US" dirty="0" smtClean="0">
                <a:solidFill>
                  <a:srgbClr val="000000"/>
                </a:solidFill>
              </a:rPr>
              <a:t>Slide </a:t>
            </a:r>
            <a:fld id="{B5DF06B1-16D6-4ED2-BBDA-2A3165347220}" type="slidenum">
              <a:rPr lang="en-US" altLang="en-US" smtClean="0">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3833945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0467" y="4700694"/>
            <a:ext cx="8290560" cy="1452880"/>
          </a:xfrm>
        </p:spPr>
        <p:txBody>
          <a:bodyPr anchor="t"/>
          <a:lstStyle>
            <a:lvl1pPr algn="l">
              <a:defRPr sz="4267" b="1" cap="all"/>
            </a:lvl1pPr>
          </a:lstStyle>
          <a:p>
            <a:r>
              <a:rPr lang="en-US"/>
              <a:t>Click to edit Master title style</a:t>
            </a:r>
          </a:p>
        </p:txBody>
      </p:sp>
      <p:sp>
        <p:nvSpPr>
          <p:cNvPr id="3" name="Text Placeholder 2"/>
          <p:cNvSpPr>
            <a:spLocks noGrp="1"/>
          </p:cNvSpPr>
          <p:nvPr>
            <p:ph type="body" idx="1"/>
          </p:nvPr>
        </p:nvSpPr>
        <p:spPr>
          <a:xfrm>
            <a:off x="770467" y="3100495"/>
            <a:ext cx="8290560" cy="1600199"/>
          </a:xfrm>
        </p:spPr>
        <p:txBody>
          <a:bodyPr anchor="b"/>
          <a:lstStyle>
            <a:lvl1pPr marL="0" indent="0">
              <a:buNone/>
              <a:defRPr sz="2133"/>
            </a:lvl1pPr>
            <a:lvl2pPr marL="487695" indent="0">
              <a:buNone/>
              <a:defRPr sz="1920"/>
            </a:lvl2pPr>
            <a:lvl3pPr marL="975390" indent="0">
              <a:buNone/>
              <a:defRPr sz="1707"/>
            </a:lvl3pPr>
            <a:lvl4pPr marL="1463086" indent="0">
              <a:buNone/>
              <a:defRPr sz="1493"/>
            </a:lvl4pPr>
            <a:lvl5pPr marL="1950781" indent="0">
              <a:buNone/>
              <a:defRPr sz="1493"/>
            </a:lvl5pPr>
            <a:lvl6pPr marL="2438476" indent="0">
              <a:buNone/>
              <a:defRPr sz="1493"/>
            </a:lvl6pPr>
            <a:lvl7pPr marL="2926171" indent="0">
              <a:buNone/>
              <a:defRPr sz="1493"/>
            </a:lvl7pPr>
            <a:lvl8pPr marL="3413867" indent="0">
              <a:buNone/>
              <a:defRPr sz="1493"/>
            </a:lvl8pPr>
            <a:lvl9pPr marL="3901562" indent="0">
              <a:buNone/>
              <a:defRPr sz="1493"/>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a:xfrm>
            <a:off x="5852160" y="6907108"/>
            <a:ext cx="3332480" cy="196977"/>
          </a:xfrm>
        </p:spPr>
        <p:txBody>
          <a:bodyPr/>
          <a:lstStyle>
            <a:lvl1pPr>
              <a:defRPr sz="1280"/>
            </a:lvl1pPr>
          </a:lstStyle>
          <a:p>
            <a:r>
              <a:rPr lang="en-US" altLang="en-US" dirty="0" smtClean="0">
                <a:solidFill>
                  <a:srgbClr val="000000"/>
                </a:solidFill>
              </a:rPr>
              <a:t>Benjamin Rolfe, Blind Creek Associates</a:t>
            </a:r>
            <a:endParaRPr lang="en-US" altLang="en-US" dirty="0">
              <a:solidFill>
                <a:srgbClr val="000000"/>
              </a:solidFill>
            </a:endParaRPr>
          </a:p>
        </p:txBody>
      </p:sp>
      <p:sp>
        <p:nvSpPr>
          <p:cNvPr id="6" name="Slide Number Placeholder 5"/>
          <p:cNvSpPr>
            <a:spLocks noGrp="1"/>
          </p:cNvSpPr>
          <p:nvPr>
            <p:ph type="sldNum" sz="quarter" idx="12"/>
          </p:nvPr>
        </p:nvSpPr>
        <p:spPr>
          <a:xfrm>
            <a:off x="4633709" y="6907108"/>
            <a:ext cx="567463" cy="196977"/>
          </a:xfrm>
        </p:spPr>
        <p:txBody>
          <a:bodyPr/>
          <a:lstStyle>
            <a:lvl1pPr>
              <a:defRPr sz="1280"/>
            </a:lvl1pPr>
          </a:lstStyle>
          <a:p>
            <a:r>
              <a:rPr lang="en-US" altLang="en-US" dirty="0" smtClean="0">
                <a:solidFill>
                  <a:srgbClr val="000000"/>
                </a:solidFill>
              </a:rPr>
              <a:t>Slide </a:t>
            </a:r>
            <a:fld id="{92D51DB7-B29D-4ACF-A02C-CE3050D49F56}" type="slidenum">
              <a:rPr lang="en-US" altLang="en-US" smtClean="0">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925596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31520" y="2113280"/>
            <a:ext cx="4064000" cy="4389120"/>
          </a:xfrm>
        </p:spPr>
        <p:txBody>
          <a:bodyPr/>
          <a:lstStyle>
            <a:lvl1pPr>
              <a:defRPr sz="2987"/>
            </a:lvl1pPr>
            <a:lvl2pPr>
              <a:defRPr sz="2560"/>
            </a:lvl2pPr>
            <a:lvl3pPr>
              <a:defRPr sz="2133"/>
            </a:lvl3pPr>
            <a:lvl4pPr>
              <a:defRPr sz="1920"/>
            </a:lvl4pPr>
            <a:lvl5pPr>
              <a:defRPr sz="1920"/>
            </a:lvl5pPr>
            <a:lvl6pPr>
              <a:defRPr sz="1920"/>
            </a:lvl6pPr>
            <a:lvl7pPr>
              <a:defRPr sz="1920"/>
            </a:lvl7pPr>
            <a:lvl8pPr>
              <a:defRPr sz="1920"/>
            </a:lvl8pPr>
            <a:lvl9pPr>
              <a:defRPr sz="19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58080" y="2113280"/>
            <a:ext cx="4064000" cy="4389120"/>
          </a:xfrm>
        </p:spPr>
        <p:txBody>
          <a:bodyPr/>
          <a:lstStyle>
            <a:lvl1pPr>
              <a:defRPr sz="2987"/>
            </a:lvl1pPr>
            <a:lvl2pPr>
              <a:defRPr sz="2560"/>
            </a:lvl2pPr>
            <a:lvl3pPr>
              <a:defRPr sz="2133"/>
            </a:lvl3pPr>
            <a:lvl4pPr>
              <a:defRPr sz="1920"/>
            </a:lvl4pPr>
            <a:lvl5pPr>
              <a:defRPr sz="1920"/>
            </a:lvl5pPr>
            <a:lvl6pPr>
              <a:defRPr sz="1920"/>
            </a:lvl6pPr>
            <a:lvl7pPr>
              <a:defRPr sz="1920"/>
            </a:lvl7pPr>
            <a:lvl8pPr>
              <a:defRPr sz="1920"/>
            </a:lvl8pPr>
            <a:lvl9pPr>
              <a:defRPr sz="19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dirty="0" smtClean="0">
                <a:solidFill>
                  <a:srgbClr val="000000"/>
                </a:solidFill>
              </a:rPr>
              <a:t>Jan 2020</a:t>
            </a:r>
            <a:endParaRPr lang="en-US" altLang="en-US" dirty="0">
              <a:solidFill>
                <a:srgbClr val="000000"/>
              </a:solidFill>
            </a:endParaRPr>
          </a:p>
        </p:txBody>
      </p:sp>
      <p:sp>
        <p:nvSpPr>
          <p:cNvPr id="6" name="Footer Placeholder 5"/>
          <p:cNvSpPr>
            <a:spLocks noGrp="1"/>
          </p:cNvSpPr>
          <p:nvPr>
            <p:ph type="ftr" sz="quarter" idx="11"/>
          </p:nvPr>
        </p:nvSpPr>
        <p:spPr>
          <a:xfrm>
            <a:off x="5852160" y="6907108"/>
            <a:ext cx="3332480" cy="196977"/>
          </a:xfrm>
        </p:spPr>
        <p:txBody>
          <a:bodyPr/>
          <a:lstStyle>
            <a:lvl1pPr>
              <a:defRPr sz="1280"/>
            </a:lvl1pPr>
          </a:lstStyle>
          <a:p>
            <a:r>
              <a:rPr lang="en-US" altLang="en-US" dirty="0" smtClean="0">
                <a:solidFill>
                  <a:srgbClr val="000000"/>
                </a:solidFill>
              </a:rPr>
              <a:t>Benjamin Rolfe, Blind Creek Associates</a:t>
            </a:r>
            <a:endParaRPr lang="en-US" altLang="en-US" dirty="0">
              <a:solidFill>
                <a:srgbClr val="000000"/>
              </a:solidFill>
            </a:endParaRPr>
          </a:p>
        </p:txBody>
      </p:sp>
      <p:sp>
        <p:nvSpPr>
          <p:cNvPr id="7" name="Slide Number Placeholder 6"/>
          <p:cNvSpPr>
            <a:spLocks noGrp="1"/>
          </p:cNvSpPr>
          <p:nvPr>
            <p:ph type="sldNum" sz="quarter" idx="12"/>
          </p:nvPr>
        </p:nvSpPr>
        <p:spPr>
          <a:xfrm>
            <a:off x="4633709" y="6907108"/>
            <a:ext cx="567463" cy="196977"/>
          </a:xfrm>
        </p:spPr>
        <p:txBody>
          <a:bodyPr/>
          <a:lstStyle>
            <a:lvl1pPr>
              <a:defRPr sz="1280"/>
            </a:lvl1pPr>
          </a:lstStyle>
          <a:p>
            <a:r>
              <a:rPr lang="en-US" altLang="en-US" dirty="0" smtClean="0">
                <a:solidFill>
                  <a:srgbClr val="000000"/>
                </a:solidFill>
              </a:rPr>
              <a:t>Slide </a:t>
            </a:r>
            <a:fld id="{7520C07B-C2B7-470C-8C72-1373EC9C1C59}" type="slidenum">
              <a:rPr lang="en-US" altLang="en-US" smtClean="0">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3485291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6095" y="243840"/>
            <a:ext cx="8778240" cy="1219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87680" y="1637454"/>
            <a:ext cx="4309534" cy="682413"/>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Click to edit Master text styles</a:t>
            </a:r>
          </a:p>
        </p:txBody>
      </p:sp>
      <p:sp>
        <p:nvSpPr>
          <p:cNvPr id="4" name="Content Placeholder 3"/>
          <p:cNvSpPr>
            <a:spLocks noGrp="1"/>
          </p:cNvSpPr>
          <p:nvPr>
            <p:ph sz="half" idx="2"/>
          </p:nvPr>
        </p:nvSpPr>
        <p:spPr>
          <a:xfrm>
            <a:off x="487680" y="2319867"/>
            <a:ext cx="4309534" cy="4214707"/>
          </a:xfrm>
        </p:spPr>
        <p:txBody>
          <a:bodyPr/>
          <a:lstStyle>
            <a:lvl1pPr>
              <a:defRPr sz="2560"/>
            </a:lvl1pPr>
            <a:lvl2pPr>
              <a:defRPr sz="2133"/>
            </a:lvl2pPr>
            <a:lvl3pPr>
              <a:defRPr sz="1920"/>
            </a:lvl3pPr>
            <a:lvl4pPr>
              <a:defRPr sz="1707"/>
            </a:lvl4pPr>
            <a:lvl5pPr>
              <a:defRPr sz="1707"/>
            </a:lvl5pPr>
            <a:lvl6pPr>
              <a:defRPr sz="1707"/>
            </a:lvl6pPr>
            <a:lvl7pPr>
              <a:defRPr sz="1707"/>
            </a:lvl7pPr>
            <a:lvl8pPr>
              <a:defRPr sz="1707"/>
            </a:lvl8pPr>
            <a:lvl9pPr>
              <a:defRPr sz="170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954694" y="1637454"/>
            <a:ext cx="4311227" cy="682413"/>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Click to edit Master text styles</a:t>
            </a:r>
          </a:p>
        </p:txBody>
      </p:sp>
      <p:sp>
        <p:nvSpPr>
          <p:cNvPr id="6" name="Content Placeholder 5"/>
          <p:cNvSpPr>
            <a:spLocks noGrp="1"/>
          </p:cNvSpPr>
          <p:nvPr>
            <p:ph sz="quarter" idx="4"/>
          </p:nvPr>
        </p:nvSpPr>
        <p:spPr>
          <a:xfrm>
            <a:off x="4954694" y="2319867"/>
            <a:ext cx="4311227" cy="4214707"/>
          </a:xfrm>
        </p:spPr>
        <p:txBody>
          <a:bodyPr/>
          <a:lstStyle>
            <a:lvl1pPr>
              <a:defRPr sz="2560"/>
            </a:lvl1pPr>
            <a:lvl2pPr>
              <a:defRPr sz="2133"/>
            </a:lvl2pPr>
            <a:lvl3pPr>
              <a:defRPr sz="1920"/>
            </a:lvl3pPr>
            <a:lvl4pPr>
              <a:defRPr sz="1707"/>
            </a:lvl4pPr>
            <a:lvl5pPr>
              <a:defRPr sz="1707"/>
            </a:lvl5pPr>
            <a:lvl6pPr>
              <a:defRPr sz="1707"/>
            </a:lvl6pPr>
            <a:lvl7pPr>
              <a:defRPr sz="1707"/>
            </a:lvl7pPr>
            <a:lvl8pPr>
              <a:defRPr sz="1707"/>
            </a:lvl8pPr>
            <a:lvl9pPr>
              <a:defRPr sz="170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dirty="0" smtClean="0">
                <a:solidFill>
                  <a:srgbClr val="000000"/>
                </a:solidFill>
              </a:rPr>
              <a:t>Jan 2020</a:t>
            </a:r>
            <a:endParaRPr lang="en-US" altLang="en-US" dirty="0">
              <a:solidFill>
                <a:srgbClr val="000000"/>
              </a:solidFill>
            </a:endParaRPr>
          </a:p>
        </p:txBody>
      </p:sp>
      <p:sp>
        <p:nvSpPr>
          <p:cNvPr id="8" name="Footer Placeholder 7"/>
          <p:cNvSpPr>
            <a:spLocks noGrp="1"/>
          </p:cNvSpPr>
          <p:nvPr>
            <p:ph type="ftr" sz="quarter" idx="11"/>
          </p:nvPr>
        </p:nvSpPr>
        <p:spPr>
          <a:xfrm>
            <a:off x="5852160" y="6907108"/>
            <a:ext cx="3332480" cy="196977"/>
          </a:xfrm>
        </p:spPr>
        <p:txBody>
          <a:bodyPr/>
          <a:lstStyle>
            <a:lvl1pPr>
              <a:defRPr sz="1280"/>
            </a:lvl1pPr>
          </a:lstStyle>
          <a:p>
            <a:r>
              <a:rPr lang="en-US" altLang="en-US" dirty="0" smtClean="0">
                <a:solidFill>
                  <a:srgbClr val="000000"/>
                </a:solidFill>
              </a:rPr>
              <a:t>Benjamin Rolfe, Blind Creek Associates</a:t>
            </a:r>
            <a:endParaRPr lang="en-US" altLang="en-US" dirty="0">
              <a:solidFill>
                <a:srgbClr val="000000"/>
              </a:solidFill>
            </a:endParaRPr>
          </a:p>
        </p:txBody>
      </p:sp>
      <p:sp>
        <p:nvSpPr>
          <p:cNvPr id="9" name="Slide Number Placeholder 8"/>
          <p:cNvSpPr>
            <a:spLocks noGrp="1"/>
          </p:cNvSpPr>
          <p:nvPr>
            <p:ph type="sldNum" sz="quarter" idx="12"/>
          </p:nvPr>
        </p:nvSpPr>
        <p:spPr>
          <a:xfrm>
            <a:off x="4633709" y="6907108"/>
            <a:ext cx="567463" cy="196977"/>
          </a:xfrm>
        </p:spPr>
        <p:txBody>
          <a:bodyPr/>
          <a:lstStyle>
            <a:lvl1pPr>
              <a:defRPr sz="1280"/>
            </a:lvl1pPr>
          </a:lstStyle>
          <a:p>
            <a:r>
              <a:rPr lang="en-US" altLang="en-US" dirty="0" smtClean="0">
                <a:solidFill>
                  <a:srgbClr val="000000"/>
                </a:solidFill>
              </a:rPr>
              <a:t>Slide </a:t>
            </a:r>
            <a:fld id="{A45B3F6E-5A46-46EA-864E-FF9CF60F362F}" type="slidenum">
              <a:rPr lang="en-US" altLang="en-US" smtClean="0">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492201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smtClean="0">
                <a:solidFill>
                  <a:srgbClr val="000000"/>
                </a:solidFill>
              </a:rPr>
              <a:t>Jan 2020</a:t>
            </a:r>
            <a:endParaRPr lang="en-US" altLang="en-US" dirty="0">
              <a:solidFill>
                <a:srgbClr val="000000"/>
              </a:solidFill>
            </a:endParaRPr>
          </a:p>
        </p:txBody>
      </p:sp>
      <p:sp>
        <p:nvSpPr>
          <p:cNvPr id="4" name="Footer Placeholder 3"/>
          <p:cNvSpPr>
            <a:spLocks noGrp="1"/>
          </p:cNvSpPr>
          <p:nvPr>
            <p:ph type="ftr" sz="quarter" idx="11"/>
          </p:nvPr>
        </p:nvSpPr>
        <p:spPr>
          <a:xfrm>
            <a:off x="5852160" y="6907108"/>
            <a:ext cx="3332480" cy="196977"/>
          </a:xfrm>
        </p:spPr>
        <p:txBody>
          <a:bodyPr/>
          <a:lstStyle>
            <a:lvl1pPr>
              <a:defRPr sz="1280"/>
            </a:lvl1pPr>
          </a:lstStyle>
          <a:p>
            <a:r>
              <a:rPr lang="en-US" altLang="en-US" dirty="0" smtClean="0">
                <a:solidFill>
                  <a:srgbClr val="000000"/>
                </a:solidFill>
              </a:rPr>
              <a:t>Benjamin Rolfe, Blind Creek Associates</a:t>
            </a:r>
            <a:endParaRPr lang="en-US" altLang="en-US" dirty="0">
              <a:solidFill>
                <a:srgbClr val="000000"/>
              </a:solidFill>
            </a:endParaRPr>
          </a:p>
        </p:txBody>
      </p:sp>
      <p:sp>
        <p:nvSpPr>
          <p:cNvPr id="5" name="Slide Number Placeholder 4"/>
          <p:cNvSpPr>
            <a:spLocks noGrp="1"/>
          </p:cNvSpPr>
          <p:nvPr>
            <p:ph type="sldNum" sz="quarter" idx="12"/>
          </p:nvPr>
        </p:nvSpPr>
        <p:spPr>
          <a:xfrm>
            <a:off x="4633709" y="6907108"/>
            <a:ext cx="567463" cy="196977"/>
          </a:xfrm>
        </p:spPr>
        <p:txBody>
          <a:bodyPr/>
          <a:lstStyle>
            <a:lvl1pPr>
              <a:defRPr sz="1280"/>
            </a:lvl1pPr>
          </a:lstStyle>
          <a:p>
            <a:r>
              <a:rPr lang="en-US" altLang="en-US" dirty="0" smtClean="0">
                <a:solidFill>
                  <a:srgbClr val="000000"/>
                </a:solidFill>
              </a:rPr>
              <a:t>Slide </a:t>
            </a:r>
            <a:fld id="{2E82B872-AF6F-42CC-99E2-D138C3E89944}" type="slidenum">
              <a:rPr lang="en-US" altLang="en-US" smtClean="0">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421349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13" name="Footer Placeholder 12"/>
          <p:cNvSpPr>
            <a:spLocks noGrp="1"/>
          </p:cNvSpPr>
          <p:nvPr>
            <p:ph type="ftr" sz="quarter" idx="11"/>
          </p:nvPr>
        </p:nvSpPr>
        <p:spPr>
          <a:xfrm>
            <a:off x="5852160" y="6907108"/>
            <a:ext cx="3332480" cy="196977"/>
          </a:xfrm>
        </p:spPr>
        <p:txBody>
          <a:bodyPr/>
          <a:lstStyle>
            <a:lvl1pPr>
              <a:defRPr sz="1280"/>
            </a:lvl1pPr>
          </a:lstStyle>
          <a:p>
            <a:r>
              <a:rPr lang="en-US" altLang="en-US" dirty="0" smtClean="0">
                <a:solidFill>
                  <a:srgbClr val="000000"/>
                </a:solidFill>
              </a:rPr>
              <a:t>Benjamin Rolfe, Blind Creek Associates</a:t>
            </a:r>
            <a:endParaRPr lang="en-US" altLang="en-US" dirty="0">
              <a:solidFill>
                <a:srgbClr val="000000"/>
              </a:solidFill>
            </a:endParaRPr>
          </a:p>
        </p:txBody>
      </p:sp>
      <p:sp>
        <p:nvSpPr>
          <p:cNvPr id="14" name="Slide Number Placeholder 13"/>
          <p:cNvSpPr>
            <a:spLocks noGrp="1"/>
          </p:cNvSpPr>
          <p:nvPr>
            <p:ph type="sldNum" sz="quarter" idx="12"/>
          </p:nvPr>
        </p:nvSpPr>
        <p:spPr>
          <a:xfrm>
            <a:off x="4633709" y="6907108"/>
            <a:ext cx="567463" cy="196977"/>
          </a:xfrm>
        </p:spPr>
        <p:txBody>
          <a:bodyPr/>
          <a:lstStyle>
            <a:lvl1pPr>
              <a:defRPr sz="1280"/>
            </a:lvl1pPr>
          </a:lstStyle>
          <a:p>
            <a:r>
              <a:rPr lang="en-US" altLang="en-US" dirty="0" smtClean="0">
                <a:solidFill>
                  <a:srgbClr val="000000"/>
                </a:solidFill>
              </a:rPr>
              <a:t>Slide </a:t>
            </a:r>
            <a:fld id="{9CEEC833-868B-48A1-88C7-0D2BC9B04936}" type="slidenum">
              <a:rPr lang="en-US" altLang="en-US" smtClean="0">
                <a:solidFill>
                  <a:srgbClr val="000000"/>
                </a:solidFill>
              </a:rPr>
              <a:pPr/>
              <a:t>‹#›</a:t>
            </a:fld>
            <a:endParaRPr lang="en-US" altLang="en-US" dirty="0">
              <a:solidFill>
                <a:srgbClr val="000000"/>
              </a:solidFill>
            </a:endParaRPr>
          </a:p>
        </p:txBody>
      </p:sp>
      <p:sp>
        <p:nvSpPr>
          <p:cNvPr id="6" name="Date Placeholder 2"/>
          <p:cNvSpPr>
            <a:spLocks noGrp="1"/>
          </p:cNvSpPr>
          <p:nvPr>
            <p:ph type="dt" sz="half" idx="10"/>
          </p:nvPr>
        </p:nvSpPr>
        <p:spPr>
          <a:xfrm>
            <a:off x="731520" y="403564"/>
            <a:ext cx="1706880" cy="229743"/>
          </a:xfrm>
        </p:spPr>
        <p:txBody>
          <a:bodyPr/>
          <a:lstStyle>
            <a:lvl1pPr>
              <a:defRPr/>
            </a:lvl1pPr>
          </a:lstStyle>
          <a:p>
            <a:r>
              <a:rPr lang="en-US" altLang="en-US" dirty="0" smtClean="0">
                <a:solidFill>
                  <a:srgbClr val="000000"/>
                </a:solidFill>
              </a:rPr>
              <a:t>Jan 2020</a:t>
            </a:r>
            <a:endParaRPr lang="en-US" altLang="en-US" dirty="0">
              <a:solidFill>
                <a:srgbClr val="000000"/>
              </a:solidFill>
            </a:endParaRPr>
          </a:p>
        </p:txBody>
      </p:sp>
    </p:spTree>
    <p:extLst>
      <p:ext uri="{BB962C8B-B14F-4D97-AF65-F5344CB8AC3E}">
        <p14:creationId xmlns:p14="http://schemas.microsoft.com/office/powerpoint/2010/main" val="4205053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7681" y="838200"/>
            <a:ext cx="3208867" cy="1295400"/>
          </a:xfrm>
        </p:spPr>
        <p:txBody>
          <a:bodyPr anchor="b"/>
          <a:lstStyle>
            <a:lvl1pPr algn="l">
              <a:defRPr sz="2133" b="1"/>
            </a:lvl1pPr>
          </a:lstStyle>
          <a:p>
            <a:r>
              <a:rPr lang="en-US" dirty="0"/>
              <a:t>Click to edit Master title style</a:t>
            </a:r>
          </a:p>
        </p:txBody>
      </p:sp>
      <p:sp>
        <p:nvSpPr>
          <p:cNvPr id="3" name="Content Placeholder 2"/>
          <p:cNvSpPr>
            <a:spLocks noGrp="1"/>
          </p:cNvSpPr>
          <p:nvPr>
            <p:ph idx="1"/>
          </p:nvPr>
        </p:nvSpPr>
        <p:spPr>
          <a:xfrm>
            <a:off x="3813387" y="838200"/>
            <a:ext cx="5452533" cy="5696375"/>
          </a:xfrm>
        </p:spPr>
        <p:txBody>
          <a:bodyPr/>
          <a:lstStyle>
            <a:lvl1pPr>
              <a:defRPr sz="3413"/>
            </a:lvl1pPr>
            <a:lvl2pPr>
              <a:defRPr sz="2987"/>
            </a:lvl2pPr>
            <a:lvl3pPr>
              <a:defRPr sz="256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87681" y="2209800"/>
            <a:ext cx="3208867" cy="4324775"/>
          </a:xfrm>
        </p:spPr>
        <p:txBody>
          <a:bodyPr/>
          <a:lstStyle>
            <a:lvl1pPr marL="0" indent="0">
              <a:buNone/>
              <a:defRPr sz="1493"/>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solidFill>
                  <a:srgbClr val="000000"/>
                </a:solidFill>
              </a:rPr>
              <a:t>Jan 2020</a:t>
            </a:r>
            <a:endParaRPr lang="en-US" altLang="en-US" dirty="0">
              <a:solidFill>
                <a:srgbClr val="000000"/>
              </a:solidFill>
            </a:endParaRPr>
          </a:p>
        </p:txBody>
      </p:sp>
      <p:sp>
        <p:nvSpPr>
          <p:cNvPr id="6" name="Footer Placeholder 5"/>
          <p:cNvSpPr>
            <a:spLocks noGrp="1"/>
          </p:cNvSpPr>
          <p:nvPr>
            <p:ph type="ftr" sz="quarter" idx="11"/>
          </p:nvPr>
        </p:nvSpPr>
        <p:spPr>
          <a:xfrm>
            <a:off x="5852160" y="6907108"/>
            <a:ext cx="3332480" cy="196977"/>
          </a:xfrm>
        </p:spPr>
        <p:txBody>
          <a:bodyPr/>
          <a:lstStyle>
            <a:lvl1pPr>
              <a:defRPr sz="1280"/>
            </a:lvl1pPr>
          </a:lstStyle>
          <a:p>
            <a:r>
              <a:rPr lang="en-US" altLang="en-US" dirty="0" smtClean="0">
                <a:solidFill>
                  <a:srgbClr val="000000"/>
                </a:solidFill>
              </a:rPr>
              <a:t>Benjamin Rolfe, Blind Creek Associates</a:t>
            </a:r>
            <a:endParaRPr lang="en-US" altLang="en-US" dirty="0">
              <a:solidFill>
                <a:srgbClr val="000000"/>
              </a:solidFill>
            </a:endParaRPr>
          </a:p>
        </p:txBody>
      </p:sp>
      <p:sp>
        <p:nvSpPr>
          <p:cNvPr id="7" name="Slide Number Placeholder 6"/>
          <p:cNvSpPr>
            <a:spLocks noGrp="1"/>
          </p:cNvSpPr>
          <p:nvPr>
            <p:ph type="sldNum" sz="quarter" idx="12"/>
          </p:nvPr>
        </p:nvSpPr>
        <p:spPr>
          <a:xfrm>
            <a:off x="4633709" y="6907108"/>
            <a:ext cx="567463" cy="196977"/>
          </a:xfrm>
        </p:spPr>
        <p:txBody>
          <a:bodyPr/>
          <a:lstStyle>
            <a:lvl1pPr>
              <a:defRPr sz="1280"/>
            </a:lvl1pPr>
          </a:lstStyle>
          <a:p>
            <a:r>
              <a:rPr lang="en-US" altLang="en-US" dirty="0" smtClean="0">
                <a:solidFill>
                  <a:srgbClr val="000000"/>
                </a:solidFill>
              </a:rPr>
              <a:t>Slide </a:t>
            </a:r>
            <a:fld id="{25B9A97E-7636-4BAF-8FAF-25979A93FBE1}" type="slidenum">
              <a:rPr lang="en-US" altLang="en-US" smtClean="0">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162540533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68773"/>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29828" y="293796"/>
            <a:ext cx="1999811" cy="26669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490" b="1">
                <a:solidFill>
                  <a:srgbClr val="000000"/>
                </a:solidFill>
                <a:latin typeface="+mn-lt"/>
                <a:cs typeface="Arial Unicode MS" charset="0"/>
              </a:defRPr>
            </a:lvl1pPr>
          </a:lstStyle>
          <a:p>
            <a:r>
              <a:rPr lang="en-US" dirty="0" smtClean="0"/>
              <a:t>Jan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280">
                <a:solidFill>
                  <a:srgbClr val="000000"/>
                </a:solidFill>
                <a:latin typeface="+mn-lt"/>
                <a:cs typeface="Arial Unicode MS" charset="0"/>
              </a:defRPr>
            </a:lvl1pPr>
          </a:lstStyle>
          <a:p>
            <a:r>
              <a:rPr lang="en-US" dirty="0" smtClean="0"/>
              <a:t>Benjamin Rolfe, Blind Creek Associates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280">
                <a:solidFill>
                  <a:srgbClr val="000000"/>
                </a:solidFill>
                <a:latin typeface="+mn-lt"/>
                <a:cs typeface="Arial Unicode MS" charset="0"/>
              </a:defRPr>
            </a:lvl1pPr>
          </a:lstStyle>
          <a:p>
            <a:r>
              <a:rPr lang="en-GB" dirty="0" smtClean="0"/>
              <a:t>Slide </a:t>
            </a:r>
            <a:fld id="{D09C756B-EB39-4236-ADBB-73052B179AE4}" type="slidenum">
              <a:rPr lang="en-GB" smtClean="0"/>
              <a:pPr/>
              <a:t>‹#›</a:t>
            </a:fld>
            <a:endParaRPr lang="en-GB" dirty="0"/>
          </a:p>
        </p:txBody>
      </p:sp>
      <p:sp>
        <p:nvSpPr>
          <p:cNvPr id="1031" name="Rectangle 7"/>
          <p:cNvSpPr>
            <a:spLocks noChangeArrowheads="1"/>
          </p:cNvSpPr>
          <p:nvPr/>
        </p:nvSpPr>
        <p:spPr bwMode="auto">
          <a:xfrm>
            <a:off x="729828" y="6907108"/>
            <a:ext cx="764633" cy="196977"/>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280" dirty="0">
                <a:solidFill>
                  <a:srgbClr val="000000"/>
                </a:solidFill>
                <a:latin typeface="+mn-lt"/>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293796"/>
            <a:ext cx="3686385" cy="281386"/>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490" b="1" i="0" u="none" strike="noStrike" kern="1200" cap="none" spc="0" normalizeH="0" baseline="0" noProof="0" dirty="0" smtClean="0">
                <a:ln>
                  <a:noFill/>
                </a:ln>
                <a:solidFill>
                  <a:schemeClr val="tx1"/>
                </a:solidFill>
                <a:effectLst/>
                <a:uLnTx/>
                <a:uFillTx/>
                <a:latin typeface="+mn-lt"/>
                <a:ea typeface="MS Gothic" charset="-128"/>
                <a:cs typeface="Arial" panose="020B0604020202020204" pitchFamily="34" charset="0"/>
              </a:rPr>
              <a:t>doc: </a:t>
            </a:r>
            <a:r>
              <a:rPr kumimoji="0" lang="en-GB" sz="1490" b="1" i="0" u="none" strike="noStrike" kern="1200" cap="none" spc="0" normalizeH="0" baseline="0" noProof="0" dirty="0">
                <a:ln>
                  <a:noFill/>
                </a:ln>
                <a:solidFill>
                  <a:schemeClr val="tx1"/>
                </a:solidFill>
                <a:effectLst/>
                <a:uLnTx/>
                <a:uFillTx/>
                <a:latin typeface="+mn-lt"/>
                <a:ea typeface="MS Gothic" charset="-128"/>
                <a:cs typeface="Arial" panose="020B0604020202020204" pitchFamily="34" charset="0"/>
              </a:rPr>
              <a:t>IEEE </a:t>
            </a:r>
            <a:r>
              <a:rPr lang="en-US" sz="1490" b="1" i="0" kern="1200" dirty="0" smtClean="0">
                <a:solidFill>
                  <a:schemeClr val="tx1"/>
                </a:solidFill>
                <a:effectLst/>
                <a:latin typeface="+mn-lt"/>
                <a:ea typeface="MS Gothic" charset="-128"/>
                <a:cs typeface="Arial" panose="020B0604020202020204" pitchFamily="34" charset="0"/>
              </a:rPr>
              <a:t>15-20-0072-00-004z</a:t>
            </a:r>
            <a:endParaRPr kumimoji="0" lang="en-GB" sz="1490" b="1" i="0" u="none" strike="noStrike" kern="1200" cap="none" spc="0" normalizeH="0" baseline="0" noProof="0" dirty="0" smtClean="0">
              <a:ln>
                <a:noFill/>
              </a:ln>
              <a:solidFill>
                <a:schemeClr val="tx1"/>
              </a:solidFill>
              <a:effectLst/>
              <a:uLnTx/>
              <a:uFillTx/>
              <a:latin typeface="+mn-lt"/>
              <a:ea typeface="MS Gothic" charset="-128"/>
              <a:cs typeface="Arial" panose="020B0604020202020204" pitchFamily="34" charset="0"/>
            </a:endParaRPr>
          </a:p>
        </p:txBody>
      </p:sp>
      <p:sp>
        <p:nvSpPr>
          <p:cNvPr id="11" name="Line 8"/>
          <p:cNvSpPr>
            <a:spLocks noChangeShapeType="1"/>
          </p:cNvSpPr>
          <p:nvPr userDrawn="1"/>
        </p:nvSpPr>
        <p:spPr bwMode="auto">
          <a:xfrm flipV="1">
            <a:off x="729828" y="609600"/>
            <a:ext cx="829056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75390">
              <a:buClrTx/>
              <a:buSzTx/>
              <a:buFontTx/>
              <a:buNone/>
            </a:pPr>
            <a:endParaRPr lang="en-US" sz="1280" dirty="0">
              <a:solidFill>
                <a:srgbClr val="000000"/>
              </a:solidFill>
              <a:latin typeface="Times New Roman" pitchFamily="18" charset="0"/>
              <a:ea typeface="+mn-ea"/>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31520" y="782855"/>
            <a:ext cx="8290560" cy="1137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731520" y="2113280"/>
            <a:ext cx="8290560" cy="4389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731520" y="403564"/>
            <a:ext cx="1706880" cy="229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93" b="1"/>
            </a:lvl1pPr>
          </a:lstStyle>
          <a:p>
            <a:pPr defTabSz="975390">
              <a:buClrTx/>
              <a:buSzTx/>
            </a:pPr>
            <a:r>
              <a:rPr lang="en-US" altLang="en-US" dirty="0" smtClean="0">
                <a:solidFill>
                  <a:srgbClr val="000000"/>
                </a:solidFill>
                <a:latin typeface="Times New Roman" pitchFamily="18" charset="0"/>
                <a:ea typeface="+mn-ea"/>
              </a:rPr>
              <a:t>Jan 2020</a:t>
            </a:r>
            <a:endParaRPr lang="en-US" altLang="en-US" dirty="0">
              <a:solidFill>
                <a:srgbClr val="000000"/>
              </a:solidFill>
              <a:latin typeface="Times New Roman" pitchFamily="18" charset="0"/>
              <a:ea typeface="+mn-ea"/>
            </a:endParaRPr>
          </a:p>
        </p:txBody>
      </p:sp>
      <p:sp>
        <p:nvSpPr>
          <p:cNvPr id="1029" name="Rectangle 5"/>
          <p:cNvSpPr>
            <a:spLocks noGrp="1" noChangeArrowheads="1"/>
          </p:cNvSpPr>
          <p:nvPr>
            <p:ph type="ftr" sz="quarter" idx="3"/>
          </p:nvPr>
        </p:nvSpPr>
        <p:spPr bwMode="auto">
          <a:xfrm>
            <a:off x="5852160" y="6907108"/>
            <a:ext cx="3332480" cy="19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defTabSz="975390">
              <a:buClrTx/>
              <a:buSzTx/>
            </a:pPr>
            <a:r>
              <a:rPr lang="en-US" altLang="en-US" sz="1280" dirty="0" smtClean="0">
                <a:solidFill>
                  <a:srgbClr val="000000"/>
                </a:solidFill>
                <a:latin typeface="Times New Roman" pitchFamily="18" charset="0"/>
                <a:ea typeface="+mn-ea"/>
              </a:rPr>
              <a:t>Benjamin Rolfe, Blind Creek Associates</a:t>
            </a:r>
            <a:endParaRPr lang="en-US" altLang="en-US" sz="1280" dirty="0">
              <a:solidFill>
                <a:srgbClr val="000000"/>
              </a:solidFill>
              <a:latin typeface="Times New Roman" pitchFamily="18" charset="0"/>
              <a:ea typeface="+mn-ea"/>
            </a:endParaRPr>
          </a:p>
        </p:txBody>
      </p:sp>
      <p:sp>
        <p:nvSpPr>
          <p:cNvPr id="1030" name="Rectangle 6"/>
          <p:cNvSpPr>
            <a:spLocks noGrp="1" noChangeArrowheads="1"/>
          </p:cNvSpPr>
          <p:nvPr>
            <p:ph type="sldNum" sz="quarter" idx="4"/>
          </p:nvPr>
        </p:nvSpPr>
        <p:spPr bwMode="auto">
          <a:xfrm>
            <a:off x="4633709" y="6907108"/>
            <a:ext cx="567463" cy="19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defTabSz="975390">
              <a:buClrTx/>
              <a:buSzTx/>
            </a:pPr>
            <a:r>
              <a:rPr lang="en-US" altLang="en-US" sz="1280" dirty="0" smtClean="0">
                <a:solidFill>
                  <a:srgbClr val="000000"/>
                </a:solidFill>
                <a:latin typeface="Times New Roman" pitchFamily="18" charset="0"/>
                <a:ea typeface="+mn-ea"/>
              </a:rPr>
              <a:t>Slide </a:t>
            </a:r>
            <a:fld id="{9CEEC833-868B-48A1-88C7-0D2BC9B04936}" type="slidenum">
              <a:rPr lang="en-US" altLang="en-US" sz="1280" smtClean="0">
                <a:solidFill>
                  <a:srgbClr val="000000"/>
                </a:solidFill>
                <a:latin typeface="Times New Roman" pitchFamily="18" charset="0"/>
                <a:ea typeface="+mn-ea"/>
              </a:rPr>
              <a:pPr defTabSz="975390">
                <a:buClrTx/>
                <a:buSzTx/>
              </a:pPr>
              <a:t>‹#›</a:t>
            </a:fld>
            <a:endParaRPr lang="en-US" altLang="en-US" sz="1280" dirty="0">
              <a:solidFill>
                <a:srgbClr val="000000"/>
              </a:solidFill>
              <a:latin typeface="Times New Roman" pitchFamily="18" charset="0"/>
              <a:ea typeface="+mn-ea"/>
            </a:endParaRPr>
          </a:p>
        </p:txBody>
      </p:sp>
      <p:sp>
        <p:nvSpPr>
          <p:cNvPr id="1031" name="Rectangle 7"/>
          <p:cNvSpPr>
            <a:spLocks noChangeArrowheads="1"/>
          </p:cNvSpPr>
          <p:nvPr/>
        </p:nvSpPr>
        <p:spPr bwMode="auto">
          <a:xfrm>
            <a:off x="3738880" y="420497"/>
            <a:ext cx="5283200" cy="229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950781" lvl="4" indent="0" algn="r" defTabSz="975390">
              <a:buClrTx/>
              <a:buSzTx/>
              <a:buFontTx/>
              <a:buNone/>
            </a:pPr>
            <a:r>
              <a:rPr lang="en-US" altLang="en-US" sz="1493" b="1" dirty="0">
                <a:solidFill>
                  <a:srgbClr val="000000"/>
                </a:solidFill>
                <a:latin typeface="Times New Roman" pitchFamily="18" charset="0"/>
                <a:ea typeface="+mn-ea"/>
              </a:rPr>
              <a:t> </a:t>
            </a:r>
            <a:r>
              <a:rPr lang="en-US" sz="1493" b="1" dirty="0" smtClean="0">
                <a:solidFill>
                  <a:srgbClr val="000000"/>
                </a:solidFill>
                <a:latin typeface="Times New Roman" pitchFamily="18" charset="0"/>
                <a:ea typeface="+mn-ea"/>
              </a:rPr>
              <a:t>IEEE 802.15-20-0072-00-004z</a:t>
            </a:r>
            <a:endParaRPr lang="en-US" altLang="en-US" sz="1493" b="1" dirty="0">
              <a:solidFill>
                <a:srgbClr val="000000"/>
              </a:solidFill>
              <a:latin typeface="Times New Roman" pitchFamily="18" charset="0"/>
              <a:ea typeface="+mn-ea"/>
            </a:endParaRPr>
          </a:p>
        </p:txBody>
      </p:sp>
      <p:sp>
        <p:nvSpPr>
          <p:cNvPr id="1032" name="Line 8"/>
          <p:cNvSpPr>
            <a:spLocks noChangeShapeType="1"/>
          </p:cNvSpPr>
          <p:nvPr/>
        </p:nvSpPr>
        <p:spPr bwMode="auto">
          <a:xfrm flipV="1">
            <a:off x="731520" y="650240"/>
            <a:ext cx="829056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75390">
              <a:buClrTx/>
              <a:buSzTx/>
              <a:buFontTx/>
              <a:buNone/>
            </a:pPr>
            <a:endParaRPr lang="en-US" sz="1280" dirty="0">
              <a:solidFill>
                <a:srgbClr val="000000"/>
              </a:solidFill>
              <a:latin typeface="Times New Roman" pitchFamily="18" charset="0"/>
              <a:ea typeface="+mn-ea"/>
            </a:endParaRPr>
          </a:p>
        </p:txBody>
      </p:sp>
      <p:sp>
        <p:nvSpPr>
          <p:cNvPr id="1033" name="Rectangle 9"/>
          <p:cNvSpPr>
            <a:spLocks noChangeArrowheads="1"/>
          </p:cNvSpPr>
          <p:nvPr/>
        </p:nvSpPr>
        <p:spPr bwMode="auto">
          <a:xfrm>
            <a:off x="731520" y="6907107"/>
            <a:ext cx="758613" cy="19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75390">
              <a:buClrTx/>
              <a:buSzTx/>
              <a:buFontTx/>
              <a:buNone/>
            </a:pPr>
            <a:r>
              <a:rPr lang="en-US" altLang="en-US" sz="1280" dirty="0">
                <a:solidFill>
                  <a:srgbClr val="000000"/>
                </a:solidFill>
                <a:latin typeface="Times New Roman" pitchFamily="18" charset="0"/>
                <a:ea typeface="+mn-ea"/>
              </a:rPr>
              <a:t>Submission</a:t>
            </a:r>
          </a:p>
        </p:txBody>
      </p:sp>
      <p:sp>
        <p:nvSpPr>
          <p:cNvPr id="1034" name="Line 10"/>
          <p:cNvSpPr>
            <a:spLocks noChangeShapeType="1"/>
          </p:cNvSpPr>
          <p:nvPr/>
        </p:nvSpPr>
        <p:spPr bwMode="auto">
          <a:xfrm>
            <a:off x="731520" y="6908800"/>
            <a:ext cx="837184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75390">
              <a:buClrTx/>
              <a:buSzTx/>
              <a:buFontTx/>
              <a:buNone/>
            </a:pPr>
            <a:endParaRPr lang="en-US" sz="1280" dirty="0">
              <a:solidFill>
                <a:srgbClr val="000000"/>
              </a:solidFill>
              <a:latin typeface="Times New Roman" pitchFamily="18" charset="0"/>
              <a:ea typeface="+mn-ea"/>
            </a:endParaRPr>
          </a:p>
        </p:txBody>
      </p:sp>
    </p:spTree>
    <p:extLst>
      <p:ext uri="{BB962C8B-B14F-4D97-AF65-F5344CB8AC3E}">
        <p14:creationId xmlns:p14="http://schemas.microsoft.com/office/powerpoint/2010/main" val="253382427"/>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Lst>
  <p:hf hdr="0"/>
  <p:txStyles>
    <p:titleStyle>
      <a:lvl1pPr algn="ctr" rtl="0" eaLnBrk="1" fontAlgn="base" hangingPunct="1">
        <a:spcBef>
          <a:spcPct val="0"/>
        </a:spcBef>
        <a:spcAft>
          <a:spcPct val="0"/>
        </a:spcAft>
        <a:defRPr sz="3840">
          <a:solidFill>
            <a:schemeClr val="tx2"/>
          </a:solidFill>
          <a:latin typeface="+mj-lt"/>
          <a:ea typeface="+mj-ea"/>
          <a:cs typeface="+mj-cs"/>
        </a:defRPr>
      </a:lvl1pPr>
      <a:lvl2pPr algn="ctr" rtl="0" eaLnBrk="1" fontAlgn="base" hangingPunct="1">
        <a:spcBef>
          <a:spcPct val="0"/>
        </a:spcBef>
        <a:spcAft>
          <a:spcPct val="0"/>
        </a:spcAft>
        <a:defRPr sz="3840">
          <a:solidFill>
            <a:schemeClr val="tx2"/>
          </a:solidFill>
          <a:latin typeface="Times New Roman" pitchFamily="18" charset="0"/>
        </a:defRPr>
      </a:lvl2pPr>
      <a:lvl3pPr algn="ctr" rtl="0" eaLnBrk="1" fontAlgn="base" hangingPunct="1">
        <a:spcBef>
          <a:spcPct val="0"/>
        </a:spcBef>
        <a:spcAft>
          <a:spcPct val="0"/>
        </a:spcAft>
        <a:defRPr sz="3840">
          <a:solidFill>
            <a:schemeClr val="tx2"/>
          </a:solidFill>
          <a:latin typeface="Times New Roman" pitchFamily="18" charset="0"/>
        </a:defRPr>
      </a:lvl3pPr>
      <a:lvl4pPr algn="ctr" rtl="0" eaLnBrk="1" fontAlgn="base" hangingPunct="1">
        <a:spcBef>
          <a:spcPct val="0"/>
        </a:spcBef>
        <a:spcAft>
          <a:spcPct val="0"/>
        </a:spcAft>
        <a:defRPr sz="3840">
          <a:solidFill>
            <a:schemeClr val="tx2"/>
          </a:solidFill>
          <a:latin typeface="Times New Roman" pitchFamily="18" charset="0"/>
        </a:defRPr>
      </a:lvl4pPr>
      <a:lvl5pPr algn="ctr" rtl="0" eaLnBrk="1" fontAlgn="base" hangingPunct="1">
        <a:spcBef>
          <a:spcPct val="0"/>
        </a:spcBef>
        <a:spcAft>
          <a:spcPct val="0"/>
        </a:spcAft>
        <a:defRPr sz="3840">
          <a:solidFill>
            <a:schemeClr val="tx2"/>
          </a:solidFill>
          <a:latin typeface="Times New Roman" pitchFamily="18" charset="0"/>
        </a:defRPr>
      </a:lvl5pPr>
      <a:lvl6pPr marL="487695" algn="ctr" rtl="0" eaLnBrk="1" fontAlgn="base" hangingPunct="1">
        <a:spcBef>
          <a:spcPct val="0"/>
        </a:spcBef>
        <a:spcAft>
          <a:spcPct val="0"/>
        </a:spcAft>
        <a:defRPr sz="3840">
          <a:solidFill>
            <a:schemeClr val="tx2"/>
          </a:solidFill>
          <a:latin typeface="Times New Roman" pitchFamily="18" charset="0"/>
        </a:defRPr>
      </a:lvl6pPr>
      <a:lvl7pPr marL="975390" algn="ctr" rtl="0" eaLnBrk="1" fontAlgn="base" hangingPunct="1">
        <a:spcBef>
          <a:spcPct val="0"/>
        </a:spcBef>
        <a:spcAft>
          <a:spcPct val="0"/>
        </a:spcAft>
        <a:defRPr sz="3840">
          <a:solidFill>
            <a:schemeClr val="tx2"/>
          </a:solidFill>
          <a:latin typeface="Times New Roman" pitchFamily="18" charset="0"/>
        </a:defRPr>
      </a:lvl7pPr>
      <a:lvl8pPr marL="1463086" algn="ctr" rtl="0" eaLnBrk="1" fontAlgn="base" hangingPunct="1">
        <a:spcBef>
          <a:spcPct val="0"/>
        </a:spcBef>
        <a:spcAft>
          <a:spcPct val="0"/>
        </a:spcAft>
        <a:defRPr sz="3840">
          <a:solidFill>
            <a:schemeClr val="tx2"/>
          </a:solidFill>
          <a:latin typeface="Times New Roman" pitchFamily="18" charset="0"/>
        </a:defRPr>
      </a:lvl8pPr>
      <a:lvl9pPr marL="1950781" algn="ctr" rtl="0" eaLnBrk="1" fontAlgn="base" hangingPunct="1">
        <a:spcBef>
          <a:spcPct val="0"/>
        </a:spcBef>
        <a:spcAft>
          <a:spcPct val="0"/>
        </a:spcAft>
        <a:defRPr sz="3840">
          <a:solidFill>
            <a:schemeClr val="tx2"/>
          </a:solidFill>
          <a:latin typeface="Times New Roman" pitchFamily="18" charset="0"/>
        </a:defRPr>
      </a:lvl9pPr>
    </p:titleStyle>
    <p:bodyStyle>
      <a:lvl1pPr marL="365771" indent="-365771" algn="l" rtl="0" eaLnBrk="1" fontAlgn="base" hangingPunct="1">
        <a:spcBef>
          <a:spcPct val="20000"/>
        </a:spcBef>
        <a:spcAft>
          <a:spcPct val="0"/>
        </a:spcAft>
        <a:buChar char="•"/>
        <a:defRPr sz="3413">
          <a:solidFill>
            <a:schemeClr val="tx1"/>
          </a:solidFill>
          <a:latin typeface="+mn-lt"/>
          <a:ea typeface="+mn-ea"/>
          <a:cs typeface="+mn-cs"/>
        </a:defRPr>
      </a:lvl1pPr>
      <a:lvl2pPr marL="792505" indent="-304810" algn="l" rtl="0" eaLnBrk="1" fontAlgn="base" hangingPunct="1">
        <a:spcBef>
          <a:spcPct val="20000"/>
        </a:spcBef>
        <a:spcAft>
          <a:spcPct val="0"/>
        </a:spcAft>
        <a:buChar char="–"/>
        <a:defRPr sz="2987">
          <a:solidFill>
            <a:schemeClr val="tx1"/>
          </a:solidFill>
          <a:latin typeface="+mn-lt"/>
        </a:defRPr>
      </a:lvl2pPr>
      <a:lvl3pPr marL="1158276" indent="-243848" algn="l" rtl="0" eaLnBrk="1" fontAlgn="base" hangingPunct="1">
        <a:spcBef>
          <a:spcPct val="20000"/>
        </a:spcBef>
        <a:spcAft>
          <a:spcPct val="0"/>
        </a:spcAft>
        <a:buChar char="•"/>
        <a:defRPr sz="2560">
          <a:solidFill>
            <a:schemeClr val="tx1"/>
          </a:solidFill>
          <a:latin typeface="+mn-lt"/>
        </a:defRPr>
      </a:lvl3pPr>
      <a:lvl4pPr marL="1524048" indent="-243848" algn="l" rtl="0" eaLnBrk="1" fontAlgn="base" hangingPunct="1">
        <a:spcBef>
          <a:spcPct val="20000"/>
        </a:spcBef>
        <a:spcAft>
          <a:spcPct val="0"/>
        </a:spcAft>
        <a:buChar char="–"/>
        <a:defRPr sz="2133">
          <a:solidFill>
            <a:schemeClr val="tx1"/>
          </a:solidFill>
          <a:latin typeface="+mn-lt"/>
        </a:defRPr>
      </a:lvl4pPr>
      <a:lvl5pPr marL="1889819" indent="-243848" algn="l" rtl="0" eaLnBrk="1" fontAlgn="base" hangingPunct="1">
        <a:spcBef>
          <a:spcPct val="20000"/>
        </a:spcBef>
        <a:spcAft>
          <a:spcPct val="0"/>
        </a:spcAft>
        <a:buChar char="•"/>
        <a:defRPr sz="2133">
          <a:solidFill>
            <a:schemeClr val="tx1"/>
          </a:solidFill>
          <a:latin typeface="+mn-lt"/>
        </a:defRPr>
      </a:lvl5pPr>
      <a:lvl6pPr marL="2377514" indent="-243848" algn="l" rtl="0" eaLnBrk="1" fontAlgn="base" hangingPunct="1">
        <a:spcBef>
          <a:spcPct val="20000"/>
        </a:spcBef>
        <a:spcAft>
          <a:spcPct val="0"/>
        </a:spcAft>
        <a:buChar char="•"/>
        <a:defRPr sz="2133">
          <a:solidFill>
            <a:schemeClr val="tx1"/>
          </a:solidFill>
          <a:latin typeface="+mn-lt"/>
        </a:defRPr>
      </a:lvl6pPr>
      <a:lvl7pPr marL="2865210" indent="-243848" algn="l" rtl="0" eaLnBrk="1" fontAlgn="base" hangingPunct="1">
        <a:spcBef>
          <a:spcPct val="20000"/>
        </a:spcBef>
        <a:spcAft>
          <a:spcPct val="0"/>
        </a:spcAft>
        <a:buChar char="•"/>
        <a:defRPr sz="2133">
          <a:solidFill>
            <a:schemeClr val="tx1"/>
          </a:solidFill>
          <a:latin typeface="+mn-lt"/>
        </a:defRPr>
      </a:lvl7pPr>
      <a:lvl8pPr marL="3352905" indent="-243848" algn="l" rtl="0" eaLnBrk="1" fontAlgn="base" hangingPunct="1">
        <a:spcBef>
          <a:spcPct val="20000"/>
        </a:spcBef>
        <a:spcAft>
          <a:spcPct val="0"/>
        </a:spcAft>
        <a:buChar char="•"/>
        <a:defRPr sz="2133">
          <a:solidFill>
            <a:schemeClr val="tx1"/>
          </a:solidFill>
          <a:latin typeface="+mn-lt"/>
        </a:defRPr>
      </a:lvl8pPr>
      <a:lvl9pPr marL="3840600" indent="-243848" algn="l" rtl="0" eaLnBrk="1" fontAlgn="base" hangingPunct="1">
        <a:spcBef>
          <a:spcPct val="20000"/>
        </a:spcBef>
        <a:spcAft>
          <a:spcPct val="0"/>
        </a:spcAft>
        <a:buChar char="•"/>
        <a:defRPr sz="2133">
          <a:solidFill>
            <a:schemeClr val="tx1"/>
          </a:solidFill>
          <a:latin typeface="+mn-lt"/>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 Id="rId9" Type="http://schemas.openxmlformats.org/officeDocument/2006/relationships/hyperlink" Target="https://standards.ieee.org/about/sasb/patcom/materials.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ieee.app.box.com/v/PandP-LMSC"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0/15-10-0235-25-0000-802-15-operations-manual.doc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bylaws/sect6-7.html#6.3"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a:xfrm>
            <a:off x="4572000" y="6907109"/>
            <a:ext cx="533056" cy="245533"/>
          </a:xfrm>
        </p:spPr>
        <p:txBody>
          <a:bodyPr/>
          <a:lstStyle/>
          <a:p>
            <a:r>
              <a:rPr lang="en-US" altLang="en-US" dirty="0">
                <a:solidFill>
                  <a:srgbClr val="000000"/>
                </a:solidFill>
              </a:rPr>
              <a:t>Slide</a:t>
            </a:r>
            <a:r>
              <a:rPr lang="en-US" altLang="en-US" sz="1200" dirty="0">
                <a:solidFill>
                  <a:srgbClr val="000000"/>
                </a:solidFill>
              </a:rPr>
              <a:t> </a:t>
            </a:r>
            <a:fld id="{8EF7BD13-37A8-4D0B-9D71-F0FA090EEEB5}" type="slidenum">
              <a:rPr lang="en-US" altLang="en-US" sz="1200">
                <a:solidFill>
                  <a:srgbClr val="000000"/>
                </a:solidFill>
              </a:rPr>
              <a:pPr/>
              <a:t>1</a:t>
            </a:fld>
            <a:endParaRPr lang="en-US" altLang="en-US" sz="1200" dirty="0">
              <a:solidFill>
                <a:srgbClr val="000000"/>
              </a:solidFill>
            </a:endParaRPr>
          </a:p>
        </p:txBody>
      </p:sp>
      <p:sp>
        <p:nvSpPr>
          <p:cNvPr id="7" name="Rectangle 6"/>
          <p:cNvSpPr>
            <a:spLocks noChangeArrowheads="1"/>
          </p:cNvSpPr>
          <p:nvPr/>
        </p:nvSpPr>
        <p:spPr bwMode="auto">
          <a:xfrm>
            <a:off x="381000" y="851972"/>
            <a:ext cx="8991600" cy="5929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Meeting preamble slides for teleconferences</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rgbClr val="FF0000"/>
                </a:solidFill>
              </a:rPr>
              <a:t>31 January 2020</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Benjamin A. Rolfe</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Blind Creek Associates</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smtClean="0">
                <a:solidFill>
                  <a:srgbClr val="FF0000"/>
                </a:solidFill>
              </a:rPr>
              <a:t>Deprecated</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 </a:t>
            </a:r>
            <a:r>
              <a:rPr lang="en-US" altLang="en-US" sz="1600" dirty="0" smtClean="0">
                <a:solidFill>
                  <a:schemeClr val="tx2"/>
                </a:solidFill>
              </a:rPr>
              <a:t>], </a:t>
            </a:r>
            <a:r>
              <a:rPr lang="en-US" altLang="en-US" sz="1600" dirty="0">
                <a:solidFill>
                  <a:schemeClr val="tx2"/>
                </a:solidFill>
              </a:rPr>
              <a:t>FAX: </a:t>
            </a:r>
            <a:r>
              <a:rPr lang="en-US" altLang="en-US" sz="1600" dirty="0" smtClean="0">
                <a:solidFill>
                  <a:schemeClr val="tx2"/>
                </a:solidFill>
              </a:rPr>
              <a:t>[</a:t>
            </a:r>
            <a:r>
              <a:rPr lang="en-US" altLang="en-US" sz="1600" dirty="0" smtClean="0">
                <a:solidFill>
                  <a:srgbClr val="FF0000"/>
                </a:solidFill>
              </a:rPr>
              <a:t>Deprecated</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Ben.Rolfe</a:t>
            </a:r>
            <a:r>
              <a:rPr lang="en-US" altLang="en-US" sz="1600" dirty="0" smtClean="0">
                <a:solidFill>
                  <a:srgbClr val="FF0000"/>
                </a:solidFill>
              </a:rPr>
              <a:t> @ ieee.org</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 ]</a:t>
            </a:r>
            <a:endParaRPr lang="en-US" altLang="en-US" sz="1600" dirty="0">
              <a:solidFill>
                <a:schemeClr val="tx2"/>
              </a:solidFill>
            </a:endParaRPr>
          </a:p>
          <a:p>
            <a:pPr>
              <a:spcBef>
                <a:spcPts val="100"/>
              </a:spcBef>
              <a:spcAft>
                <a:spcPts val="100"/>
              </a:spcAft>
            </a:pPr>
            <a:endParaRPr lang="en-US" altLang="en-US" dirty="0">
              <a:solidFill>
                <a:schemeClr val="accent2"/>
              </a:solidFill>
            </a:endParaRPr>
          </a:p>
          <a:p>
            <a:pPr>
              <a:spcBef>
                <a:spcPts val="100"/>
              </a:spcBef>
              <a:spcAft>
                <a:spcPts val="100"/>
              </a:spcAft>
            </a:pP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[IEEE Provided slides to be used opening a teleconference meeting of a Task Group or Comment Resolution Group meeting.  Can also be used at Task Group opening during face to face meeting when the Task Group meets prior to the Working Group opening.  Includes the 802 specific conduct slides and links to the governing documents]</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Make it easy to meet the IEEE requirements for participant notification of the IEEE Patent, Copyright and conduct policies</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9" name="Date Placeholder 5"/>
          <p:cNvSpPr txBox="1">
            <a:spLocks/>
          </p:cNvSpPr>
          <p:nvPr/>
        </p:nvSpPr>
        <p:spPr bwMode="auto">
          <a:xfrm>
            <a:off x="731520" y="380151"/>
            <a:ext cx="1999811" cy="18965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490" b="1" kern="1200">
                <a:solidFill>
                  <a:srgbClr val="000000"/>
                </a:solidFill>
                <a:latin typeface="+mn-lt"/>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dirty="0" smtClean="0">
                <a:latin typeface="Times New Roman"/>
              </a:rPr>
              <a:t>Jan 2020</a:t>
            </a:r>
            <a:endParaRPr lang="en-GB" dirty="0">
              <a:latin typeface="Times New Roman"/>
            </a:endParaRPr>
          </a:p>
        </p:txBody>
      </p:sp>
      <p:sp>
        <p:nvSpPr>
          <p:cNvPr id="11" name="Footer Placeholder 4"/>
          <p:cNvSpPr txBox="1">
            <a:spLocks/>
          </p:cNvSpPr>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280" kern="1200">
                <a:solidFill>
                  <a:srgbClr val="000000"/>
                </a:solidFill>
                <a:latin typeface="+mn-lt"/>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dirty="0" smtClean="0">
                <a:latin typeface="Times New Roman"/>
              </a:rPr>
              <a:t>Benjamin Rolfe, Blind Creek Associates</a:t>
            </a:r>
            <a:endParaRPr lang="en-GB" dirty="0">
              <a:latin typeface="Times New Roman"/>
            </a:endParaRPr>
          </a:p>
        </p:txBody>
      </p:sp>
    </p:spTree>
    <p:extLst>
      <p:ext uri="{BB962C8B-B14F-4D97-AF65-F5344CB8AC3E}">
        <p14:creationId xmlns:p14="http://schemas.microsoft.com/office/powerpoint/2010/main" val="1161561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6" name="Footer Placeholder 5"/>
          <p:cNvSpPr>
            <a:spLocks noGrp="1"/>
          </p:cNvSpPr>
          <p:nvPr>
            <p:ph type="ftr" idx="14"/>
          </p:nvPr>
        </p:nvSpPr>
        <p:spPr/>
        <p:txBody>
          <a:bodyPr/>
          <a:lstStyle/>
          <a:p>
            <a:r>
              <a:rPr lang="en-US" dirty="0" smtClean="0"/>
              <a:t>Benjamin Rolfe, Blind Creek Associates</a:t>
            </a:r>
            <a:endParaRPr lang="en-GB" dirty="0"/>
          </a:p>
        </p:txBody>
      </p:sp>
      <p:sp>
        <p:nvSpPr>
          <p:cNvPr id="5" name="Date Placeholder 4"/>
          <p:cNvSpPr>
            <a:spLocks noGrp="1"/>
          </p:cNvSpPr>
          <p:nvPr>
            <p:ph type="dt" idx="15"/>
          </p:nvPr>
        </p:nvSpPr>
        <p:spPr/>
        <p:txBody>
          <a:bodyPr/>
          <a:lstStyle/>
          <a:p>
            <a:r>
              <a:rPr lang="en-US" dirty="0" smtClean="0"/>
              <a:t>Jan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smtClean="0"/>
              <a:t>Benjamin Rolfe, Blind Creek Associates</a:t>
            </a:r>
            <a:endParaRPr lang="en-GB" dirty="0"/>
          </a:p>
        </p:txBody>
      </p:sp>
      <p:sp>
        <p:nvSpPr>
          <p:cNvPr id="6" name="Date Placeholder 5"/>
          <p:cNvSpPr>
            <a:spLocks noGrp="1"/>
          </p:cNvSpPr>
          <p:nvPr>
            <p:ph type="dt" idx="15"/>
          </p:nvPr>
        </p:nvSpPr>
        <p:spPr/>
        <p:txBody>
          <a:bodyPr/>
          <a:lstStyle/>
          <a:p>
            <a:r>
              <a:rPr lang="en-US" dirty="0" smtClean="0"/>
              <a:t>Jan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smtClean="0"/>
              <a:t>Benjamin Rolfe, Blind Creek Associates</a:t>
            </a:r>
            <a:endParaRPr lang="en-GB" dirty="0"/>
          </a:p>
        </p:txBody>
      </p:sp>
      <p:sp>
        <p:nvSpPr>
          <p:cNvPr id="6" name="Date Placeholder 5"/>
          <p:cNvSpPr>
            <a:spLocks noGrp="1"/>
          </p:cNvSpPr>
          <p:nvPr>
            <p:ph type="dt" idx="15"/>
          </p:nvPr>
        </p:nvSpPr>
        <p:spPr/>
        <p:txBody>
          <a:bodyPr/>
          <a:lstStyle/>
          <a:p>
            <a:r>
              <a:rPr lang="en-US" dirty="0" smtClean="0"/>
              <a:t>Jan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smtClean="0"/>
              <a:t>Benjamin Rolfe, Blind Creek Associates</a:t>
            </a:r>
            <a:endParaRPr lang="en-GB" dirty="0"/>
          </a:p>
        </p:txBody>
      </p:sp>
      <p:sp>
        <p:nvSpPr>
          <p:cNvPr id="6" name="Date Placeholder 5"/>
          <p:cNvSpPr>
            <a:spLocks noGrp="1"/>
          </p:cNvSpPr>
          <p:nvPr>
            <p:ph type="dt" idx="15"/>
          </p:nvPr>
        </p:nvSpPr>
        <p:spPr/>
        <p:txBody>
          <a:bodyPr/>
          <a:lstStyle/>
          <a:p>
            <a:r>
              <a:rPr lang="en-US" dirty="0" smtClean="0"/>
              <a:t>Jan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1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endParaRPr lang="en-US" dirty="0" smtClean="0"/>
          </a:p>
          <a:p>
            <a:pPr lvl="1"/>
            <a:r>
              <a:rPr lang="en-US" dirty="0">
                <a:hlinkClick r:id="rId8"/>
              </a:rPr>
              <a:t>https://</a:t>
            </a:r>
            <a:r>
              <a:rPr lang="en-US" dirty="0" smtClean="0">
                <a:hlinkClick r:id="rId8"/>
              </a:rPr>
              <a:t>mentor.ieee.org/myproject/Public/mytools/mob/loa.pdf</a:t>
            </a:r>
            <a:endParaRPr lang="en-US" dirty="0" smtClean="0"/>
          </a:p>
          <a:p>
            <a:r>
              <a:rPr lang="en-US" dirty="0" smtClean="0"/>
              <a:t>IEEE-SA </a:t>
            </a:r>
            <a:r>
              <a:rPr lang="en-US" dirty="0" smtClean="0"/>
              <a:t>Patent Committee FAQ &amp; Patent slides</a:t>
            </a:r>
          </a:p>
          <a:p>
            <a:pPr lvl="1"/>
            <a:r>
              <a:rPr lang="en-US" dirty="0">
                <a:hlinkClick r:id="rId9"/>
              </a:rPr>
              <a:t>https://</a:t>
            </a:r>
            <a:r>
              <a:rPr lang="en-US" dirty="0" smtClean="0">
                <a:hlinkClick r:id="rId9"/>
              </a:rPr>
              <a:t>standards.ieee.org/about/sasb/patcom/materials.html</a:t>
            </a:r>
            <a:endParaRPr lang="en-US" dirty="0" smtClean="0"/>
          </a:p>
          <a:p>
            <a:pPr lvl="1"/>
            <a:endParaRPr lang="en-GB" sz="960" dirty="0"/>
          </a:p>
        </p:txBody>
      </p:sp>
      <p:sp>
        <p:nvSpPr>
          <p:cNvPr id="6" name="Slide Number Placeholder 5"/>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smtClean="0"/>
              <a:t>Benjamin Rolfe, Blind Creek Associates</a:t>
            </a:r>
            <a:endParaRPr lang="en-US" dirty="0"/>
          </a:p>
        </p:txBody>
      </p:sp>
      <p:sp>
        <p:nvSpPr>
          <p:cNvPr id="4" name="Date Placeholder 3"/>
          <p:cNvSpPr>
            <a:spLocks noGrp="1"/>
          </p:cNvSpPr>
          <p:nvPr>
            <p:ph type="dt" idx="15"/>
          </p:nvPr>
        </p:nvSpPr>
        <p:spPr>
          <a:prstGeom prst="rect">
            <a:avLst/>
          </a:prstGeom>
        </p:spPr>
        <p:txBody>
          <a:bodyPr/>
          <a:lstStyle/>
          <a:p>
            <a:pPr>
              <a:defRPr/>
            </a:pPr>
            <a:r>
              <a:rPr lang="en-US" dirty="0" smtClean="0"/>
              <a:t>Jan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smtClean="0"/>
              <a:t>Benjamin Rolfe, Blind Creek Associates</a:t>
            </a:r>
            <a:endParaRPr lang="en-US" dirty="0"/>
          </a:p>
        </p:txBody>
      </p:sp>
      <p:sp>
        <p:nvSpPr>
          <p:cNvPr id="4" name="Date Placeholder 3"/>
          <p:cNvSpPr>
            <a:spLocks noGrp="1"/>
          </p:cNvSpPr>
          <p:nvPr>
            <p:ph type="dt" idx="15"/>
          </p:nvPr>
        </p:nvSpPr>
        <p:spPr>
          <a:prstGeom prst="rect">
            <a:avLst/>
          </a:prstGeom>
        </p:spPr>
        <p:txBody>
          <a:bodyPr/>
          <a:lstStyle/>
          <a:p>
            <a:pPr>
              <a:defRPr/>
            </a:pPr>
            <a:r>
              <a:rPr lang="en-US" dirty="0" smtClean="0"/>
              <a:t>Jan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smtClean="0"/>
              <a:t>Benjamin Rolfe, Blind Creek Associates</a:t>
            </a:r>
            <a:endParaRPr lang="en-GB" dirty="0"/>
          </a:p>
        </p:txBody>
      </p:sp>
      <p:sp>
        <p:nvSpPr>
          <p:cNvPr id="6" name="Date Placeholder 5"/>
          <p:cNvSpPr>
            <a:spLocks noGrp="1"/>
          </p:cNvSpPr>
          <p:nvPr>
            <p:ph type="dt" idx="15"/>
          </p:nvPr>
        </p:nvSpPr>
        <p:spPr/>
        <p:txBody>
          <a:bodyPr/>
          <a:lstStyle/>
          <a:p>
            <a:r>
              <a:rPr lang="en-US" dirty="0" smtClean="0"/>
              <a:t>Jan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600" dirty="0">
                <a:hlinkClick r:id="rId3"/>
              </a:rPr>
              <a:t>https://</a:t>
            </a:r>
            <a:r>
              <a:rPr lang="en-US" sz="1600" dirty="0" smtClean="0">
                <a:hlinkClick r:id="rId3"/>
              </a:rPr>
              <a:t>ieee.app.box.com/v/PandP-LMSC</a:t>
            </a:r>
            <a:endParaRPr lang="en-US" sz="1600" dirty="0" smtClean="0"/>
          </a:p>
          <a:p>
            <a:r>
              <a:rPr lang="en-US" sz="2027" dirty="0" smtClean="0"/>
              <a:t>IEEE </a:t>
            </a:r>
            <a:r>
              <a:rPr lang="en-US" sz="2027" dirty="0"/>
              <a:t>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8195" name="Footer Placeholder 4"/>
          <p:cNvSpPr>
            <a:spLocks noGrp="1"/>
          </p:cNvSpPr>
          <p:nvPr>
            <p:ph type="ftr" idx="14"/>
          </p:nvPr>
        </p:nvSpPr>
        <p:spPr>
          <a:prstGeom prst="rect">
            <a:avLst/>
          </a:prstGeom>
          <a:noFill/>
        </p:spPr>
        <p:txBody>
          <a:bodyPr/>
          <a:lstStyle/>
          <a:p>
            <a:r>
              <a:rPr lang="en-US" dirty="0" smtClean="0"/>
              <a:t>Benjamin Rolfe, Blind Creek Associates</a:t>
            </a:r>
            <a:endParaRPr lang="en-US" dirty="0"/>
          </a:p>
        </p:txBody>
      </p:sp>
      <p:sp>
        <p:nvSpPr>
          <p:cNvPr id="8194" name="Date Placeholder 3"/>
          <p:cNvSpPr>
            <a:spLocks noGrp="1"/>
          </p:cNvSpPr>
          <p:nvPr>
            <p:ph type="dt" idx="15"/>
          </p:nvPr>
        </p:nvSpPr>
        <p:spPr>
          <a:prstGeom prst="rect">
            <a:avLst/>
          </a:prstGeom>
          <a:noFill/>
        </p:spPr>
        <p:txBody>
          <a:bodyPr/>
          <a:lstStyle/>
          <a:p>
            <a:r>
              <a:rPr lang="en-US" dirty="0" smtClean="0"/>
              <a:t>Jan 2020</a:t>
            </a:r>
            <a:endParaRPr lang="en-US" dirty="0"/>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2"/>
            <a:ext cx="8288868" cy="2011678"/>
          </a:xfrm>
        </p:spPr>
        <p:txBody>
          <a:bodyPr/>
          <a:lstStyle/>
          <a:p>
            <a:r>
              <a:rPr lang="en-US" dirty="0" smtClean="0"/>
              <a:t>IEEE </a:t>
            </a:r>
            <a:r>
              <a:rPr lang="en-US" dirty="0" smtClean="0"/>
              <a:t>802.15 </a:t>
            </a:r>
            <a:r>
              <a:rPr lang="en-US" dirty="0" smtClean="0"/>
              <a:t>Operations </a:t>
            </a:r>
            <a:r>
              <a:rPr lang="en-US" dirty="0"/>
              <a:t>Manual</a:t>
            </a:r>
            <a:br>
              <a:rPr lang="en-US" dirty="0"/>
            </a:br>
            <a:r>
              <a:rPr lang="en-US" dirty="0"/>
              <a:t>(as of 17-Jan-2020)</a:t>
            </a:r>
            <a:br>
              <a:rPr lang="en-US" dirty="0"/>
            </a:br>
            <a:endParaRPr lang="en-US" dirty="0"/>
          </a:p>
        </p:txBody>
      </p:sp>
      <p:sp>
        <p:nvSpPr>
          <p:cNvPr id="3" name="Content Placeholder 2"/>
          <p:cNvSpPr>
            <a:spLocks noGrp="1"/>
          </p:cNvSpPr>
          <p:nvPr>
            <p:ph idx="1"/>
          </p:nvPr>
        </p:nvSpPr>
        <p:spPr>
          <a:xfrm>
            <a:off x="731520" y="2827868"/>
            <a:ext cx="8288868" cy="3672841"/>
          </a:xfrm>
        </p:spPr>
        <p:txBody>
          <a:bodyPr/>
          <a:lstStyle/>
          <a:p>
            <a:pPr marL="0" indent="0">
              <a:buNone/>
            </a:pPr>
            <a:r>
              <a:rPr lang="en-US" dirty="0">
                <a:hlinkClick r:id="rId2"/>
              </a:rPr>
              <a:t>https://</a:t>
            </a:r>
            <a:r>
              <a:rPr lang="en-US" dirty="0" smtClean="0">
                <a:hlinkClick r:id="rId2"/>
              </a:rPr>
              <a:t>mentor.ieee.org/802.15/dcn/10/15-10-0235-25-0000-802-15-operations-manual.docx</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smtClean="0"/>
              <a:t>Benjamin Rolfe, Blind Creek Associates</a:t>
            </a:r>
            <a:endParaRPr lang="en-GB" dirty="0"/>
          </a:p>
        </p:txBody>
      </p:sp>
      <p:sp>
        <p:nvSpPr>
          <p:cNvPr id="6" name="Date Placeholder 5"/>
          <p:cNvSpPr>
            <a:spLocks noGrp="1"/>
          </p:cNvSpPr>
          <p:nvPr>
            <p:ph type="dt" idx="15"/>
          </p:nvPr>
        </p:nvSpPr>
        <p:spPr/>
        <p:txBody>
          <a:bodyPr/>
          <a:lstStyle/>
          <a:p>
            <a:r>
              <a:rPr lang="en-US" dirty="0" smtClean="0"/>
              <a:t>Jan 2020</a:t>
            </a:r>
            <a:endParaRPr lang="en-GB" dirty="0"/>
          </a:p>
        </p:txBody>
      </p:sp>
    </p:spTree>
    <p:extLst>
      <p:ext uri="{BB962C8B-B14F-4D97-AF65-F5344CB8AC3E}">
        <p14:creationId xmlns:p14="http://schemas.microsoft.com/office/powerpoint/2010/main" val="1879785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US" dirty="0" smtClean="0"/>
              <a:t>Benjamin Rolfe, Blind Creek Associates</a:t>
            </a:r>
            <a:endParaRPr lang="en-GB" dirty="0"/>
          </a:p>
        </p:txBody>
      </p:sp>
      <p:sp>
        <p:nvSpPr>
          <p:cNvPr id="6" name="Date Placeholder 5"/>
          <p:cNvSpPr>
            <a:spLocks noGrp="1"/>
          </p:cNvSpPr>
          <p:nvPr>
            <p:ph type="dt" idx="15"/>
          </p:nvPr>
        </p:nvSpPr>
        <p:spPr/>
        <p:txBody>
          <a:bodyPr/>
          <a:lstStyle/>
          <a:p>
            <a:r>
              <a:rPr lang="en-US" dirty="0" smtClean="0"/>
              <a:t>Jan 2020</a:t>
            </a:r>
            <a:endParaRPr lang="en-GB" dirty="0"/>
          </a:p>
        </p:txBody>
      </p:sp>
      <p:sp>
        <p:nvSpPr>
          <p:cNvPr id="3" name="TextBox 2"/>
          <p:cNvSpPr txBox="1"/>
          <p:nvPr/>
        </p:nvSpPr>
        <p:spPr>
          <a:xfrm>
            <a:off x="2743184" y="2743200"/>
            <a:ext cx="4953016" cy="24348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ln w="0"/>
                <a:solidFill>
                  <a:schemeClr val="accent6">
                    <a:lumMod val="50000"/>
                  </a:schemeClr>
                </a:solidFill>
                <a:effectLst>
                  <a:outerShdw blurRad="38100" dist="19050" dir="2700000" algn="tl" rotWithShape="0">
                    <a:schemeClr val="dk1">
                      <a:alpha val="40000"/>
                    </a:schemeClr>
                  </a:outerShdw>
                </a:effectLst>
              </a:rPr>
              <a:t>Note that the references and links provided may change over time, and should be reviewed and updated as needed.  </a:t>
            </a:r>
          </a:p>
          <a:p>
            <a:endParaRPr lang="en-US" dirty="0">
              <a:ln w="0"/>
              <a:solidFill>
                <a:schemeClr val="accent6">
                  <a:lumMod val="50000"/>
                </a:schemeClr>
              </a:solidFill>
              <a:effectLst>
                <a:outerShdw blurRad="38100" dist="19050" dir="2700000" algn="tl" rotWithShape="0">
                  <a:schemeClr val="dk1">
                    <a:alpha val="40000"/>
                  </a:schemeClr>
                </a:outerShdw>
              </a:effectLst>
            </a:endParaRPr>
          </a:p>
          <a:p>
            <a:r>
              <a:rPr lang="en-US" dirty="0" smtClean="0">
                <a:ln w="0"/>
                <a:solidFill>
                  <a:schemeClr val="accent6">
                    <a:lumMod val="50000"/>
                  </a:schemeClr>
                </a:solidFill>
                <a:effectLst>
                  <a:outerShdw blurRad="38100" dist="19050" dir="2700000" algn="tl" rotWithShape="0">
                    <a:schemeClr val="dk1">
                      <a:alpha val="40000"/>
                    </a:schemeClr>
                  </a:outerShdw>
                </a:effectLst>
              </a:rPr>
              <a:t>This is current as of Jan 31, 2020</a:t>
            </a:r>
            <a:endParaRPr lang="en-US" dirty="0">
              <a:ln w="0"/>
              <a:solidFill>
                <a:schemeClr val="accent6">
                  <a:lumMod val="50000"/>
                </a:schemeClr>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0"/>
            <a:ext cx="9083040" cy="4757417"/>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smtClean="0"/>
              <a:t>Benjamin Rolfe, Blind Creek Associates</a:t>
            </a:r>
            <a:endParaRPr lang="en-US" dirty="0"/>
          </a:p>
        </p:txBody>
      </p:sp>
      <p:sp>
        <p:nvSpPr>
          <p:cNvPr id="2" name="Date Placeholder 1"/>
          <p:cNvSpPr>
            <a:spLocks noGrp="1"/>
          </p:cNvSpPr>
          <p:nvPr>
            <p:ph type="dt" idx="15"/>
          </p:nvPr>
        </p:nvSpPr>
        <p:spPr>
          <a:prstGeom prst="rect">
            <a:avLst/>
          </a:prstGeom>
        </p:spPr>
        <p:txBody>
          <a:bodyPr/>
          <a:lstStyle/>
          <a:p>
            <a:pPr>
              <a:defRPr/>
            </a:pPr>
            <a:r>
              <a:rPr lang="en-US" dirty="0" smtClean="0"/>
              <a:t>Jan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dirty="0"/>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dirty="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buNone/>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smtClean="0"/>
              <a:t>Benjamin Rolfe, Blind Creek Associates</a:t>
            </a:r>
            <a:endParaRPr lang="en-US" dirty="0"/>
          </a:p>
        </p:txBody>
      </p:sp>
      <p:sp>
        <p:nvSpPr>
          <p:cNvPr id="2" name="Date Placeholder 1"/>
          <p:cNvSpPr>
            <a:spLocks noGrp="1"/>
          </p:cNvSpPr>
          <p:nvPr>
            <p:ph type="dt" idx="15"/>
          </p:nvPr>
        </p:nvSpPr>
        <p:spPr>
          <a:prstGeom prst="rect">
            <a:avLst/>
          </a:prstGeom>
        </p:spPr>
        <p:txBody>
          <a:bodyPr/>
          <a:lstStyle/>
          <a:p>
            <a:pPr>
              <a:defRPr/>
            </a:pPr>
            <a:r>
              <a:rPr lang="en-US" dirty="0" smtClean="0"/>
              <a:t>Jan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buNone/>
              <a:defRPr/>
            </a:pPr>
            <a:endParaRPr lang="en-US" altLang="en-US" sz="1600" dirty="0" smtClean="0">
              <a:solidFill>
                <a:schemeClr val="tx1"/>
              </a:solidFill>
              <a:cs typeface="Calibri" pitchFamily="34" charset="0"/>
            </a:endParaRPr>
          </a:p>
          <a:p>
            <a:pPr marL="487693" lvl="1" indent="0">
              <a:buNone/>
              <a:defRPr/>
            </a:pPr>
            <a:r>
              <a:rPr lang="en-US" altLang="en-US" sz="2000" b="1" dirty="0" smtClean="0">
                <a:solidFill>
                  <a:schemeClr val="tx1"/>
                </a:solidFill>
                <a:cs typeface="Calibri" pitchFamily="34" charset="0"/>
              </a:rPr>
              <a:t>If </a:t>
            </a:r>
            <a:r>
              <a:rPr lang="en-US" altLang="en-US" sz="2000" b="1" dirty="0">
                <a:solidFill>
                  <a:schemeClr val="tx1"/>
                </a:solidFill>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1" dirty="0">
                <a:solidFill>
                  <a:schemeClr val="tx1"/>
                </a:solidFill>
                <a:cs typeface="Calibri" pitchFamily="34" charset="0"/>
              </a:rPr>
            </a:br>
            <a:endParaRPr lang="en-US" altLang="en-US" sz="2000" b="1"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smtClean="0"/>
              <a:t>Benjamin Rolfe, Blind Creek Associates</a:t>
            </a:r>
            <a:endParaRPr lang="en-US" dirty="0"/>
          </a:p>
        </p:txBody>
      </p:sp>
      <p:sp>
        <p:nvSpPr>
          <p:cNvPr id="2" name="Date Placeholder 1"/>
          <p:cNvSpPr>
            <a:spLocks noGrp="1"/>
          </p:cNvSpPr>
          <p:nvPr>
            <p:ph type="dt" idx="15"/>
          </p:nvPr>
        </p:nvSpPr>
        <p:spPr>
          <a:prstGeom prst="rect">
            <a:avLst/>
          </a:prstGeom>
        </p:spPr>
        <p:txBody>
          <a:bodyPr/>
          <a:lstStyle/>
          <a:p>
            <a:pPr>
              <a:defRPr/>
            </a:pPr>
            <a:r>
              <a:rPr lang="en-US" dirty="0" smtClean="0"/>
              <a:t>Jan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smtClean="0"/>
              <a:t>Benjamin Rolfe, Blind Creek Associates</a:t>
            </a:r>
            <a:endParaRPr lang="en-US" dirty="0"/>
          </a:p>
        </p:txBody>
      </p:sp>
      <p:sp>
        <p:nvSpPr>
          <p:cNvPr id="2" name="Date Placeholder 1"/>
          <p:cNvSpPr>
            <a:spLocks noGrp="1"/>
          </p:cNvSpPr>
          <p:nvPr>
            <p:ph type="dt" idx="15"/>
          </p:nvPr>
        </p:nvSpPr>
        <p:spPr>
          <a:prstGeom prst="rect">
            <a:avLst/>
          </a:prstGeom>
        </p:spPr>
        <p:txBody>
          <a:bodyPr/>
          <a:lstStyle/>
          <a:p>
            <a:pPr>
              <a:defRPr/>
            </a:pPr>
            <a:r>
              <a:rPr lang="en-US" dirty="0" smtClean="0"/>
              <a:t>Jan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a:t>
            </a:r>
            <a:r>
              <a:rPr lang="en-US" altLang="en-US" sz="1600" b="1" i="1" dirty="0" smtClean="0">
                <a:solidFill>
                  <a:schemeClr val="tx1"/>
                </a:solidFill>
                <a:cs typeface="Calibri" panose="020F0502020204030204" pitchFamily="34" charset="0"/>
              </a:rPr>
              <a:t>Bylaws</a:t>
            </a:r>
            <a:endParaRPr lang="en-US" altLang="en-US" sz="1600" b="1" dirty="0">
              <a:solidFill>
                <a:schemeClr val="tx1"/>
              </a:solidFill>
              <a:cs typeface="Calibri" panose="020F0502020204030204" pitchFamily="34" charset="0"/>
            </a:endParaRPr>
          </a:p>
          <a:p>
            <a:pPr marL="1463078" lvl="3" indent="0">
              <a:lnSpc>
                <a:spcPct val="90000"/>
              </a:lnSpc>
              <a:buSzPct val="150000"/>
              <a:buNone/>
            </a:pPr>
            <a:r>
              <a:rPr lang="en-US" sz="1507" dirty="0">
                <a:hlinkClick r:id="rId3"/>
              </a:rPr>
              <a:t>https://</a:t>
            </a:r>
            <a:r>
              <a:rPr lang="en-US" sz="1507" dirty="0" smtClean="0">
                <a:hlinkClick r:id="rId3"/>
              </a:rPr>
              <a:t>standards.ieee.org/about/policies/bylaws/sect6-7.html#6</a:t>
            </a:r>
            <a:endParaRPr lang="en-US" sz="1507" dirty="0" smtClean="0"/>
          </a:p>
          <a:p>
            <a:pPr lvl="2">
              <a:lnSpc>
                <a:spcPct val="90000"/>
              </a:lnSpc>
              <a:buSzPct val="150000"/>
            </a:pPr>
            <a:r>
              <a:rPr lang="en-US" altLang="en-US" sz="1600" b="1" i="1" dirty="0" smtClean="0">
                <a:solidFill>
                  <a:schemeClr val="tx1"/>
                </a:solidFill>
                <a:cs typeface="Calibri" panose="020F0502020204030204" pitchFamily="34" charset="0"/>
              </a:rPr>
              <a:t>IEEE-SA Standards Board Operations Manual</a:t>
            </a:r>
            <a:r>
              <a:rPr lang="en-US" altLang="en-US" sz="1600" b="1" dirty="0" smtClean="0">
                <a:solidFill>
                  <a:schemeClr val="tx1"/>
                </a:solidFill>
                <a:cs typeface="Calibri" panose="020F0502020204030204" pitchFamily="34" charset="0"/>
              </a:rPr>
              <a:t> </a:t>
            </a:r>
          </a:p>
          <a:p>
            <a:pPr marL="1463078" lvl="3" indent="0">
              <a:lnSpc>
                <a:spcPct val="90000"/>
              </a:lnSpc>
              <a:buSzPct val="150000"/>
              <a:buNone/>
            </a:pPr>
            <a:r>
              <a:rPr lang="en-US" sz="1507" dirty="0">
                <a:hlinkClick r:id="rId4"/>
              </a:rPr>
              <a:t>https://</a:t>
            </a:r>
            <a:r>
              <a:rPr lang="en-US" sz="1507" dirty="0" smtClean="0">
                <a:hlinkClick r:id="rId4"/>
              </a:rPr>
              <a:t>standards.ieee.org/about/policies/bylaws/sect6-7.html#6.3</a:t>
            </a:r>
            <a:endParaRPr lang="en-US" altLang="en-US" sz="1280" b="1" dirty="0" smtClean="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smtClean="0"/>
              <a:t>Benjamin Rolfe, Blind Creek Associates</a:t>
            </a:r>
            <a:endParaRPr lang="en-US" dirty="0"/>
          </a:p>
        </p:txBody>
      </p:sp>
      <p:sp>
        <p:nvSpPr>
          <p:cNvPr id="2" name="Date Placeholder 1"/>
          <p:cNvSpPr>
            <a:spLocks noGrp="1"/>
          </p:cNvSpPr>
          <p:nvPr>
            <p:ph type="dt" idx="15"/>
          </p:nvPr>
        </p:nvSpPr>
        <p:spPr>
          <a:prstGeom prst="rect">
            <a:avLst/>
          </a:prstGeom>
        </p:spPr>
        <p:txBody>
          <a:bodyPr/>
          <a:lstStyle/>
          <a:p>
            <a:pPr>
              <a:defRPr/>
            </a:pPr>
            <a:r>
              <a:rPr lang="en-US" dirty="0" smtClean="0"/>
              <a:t>Jan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dirty="0">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smtClean="0"/>
              <a:t>Jan 2020</a:t>
            </a:r>
            <a:endParaRPr lang="en-GB" dirty="0"/>
          </a:p>
        </p:txBody>
      </p:sp>
      <p:sp>
        <p:nvSpPr>
          <p:cNvPr id="6" name="Footer Placeholder 5"/>
          <p:cNvSpPr>
            <a:spLocks noGrp="1"/>
          </p:cNvSpPr>
          <p:nvPr>
            <p:ph type="ftr" idx="14"/>
          </p:nvPr>
        </p:nvSpPr>
        <p:spPr/>
        <p:txBody>
          <a:bodyPr/>
          <a:lstStyle/>
          <a:p>
            <a:r>
              <a:rPr lang="en-US" dirty="0" smtClean="0"/>
              <a:t>Benjamin Rolfe, Blind Creek Associates</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5" name="Date Placeholder 4"/>
          <p:cNvSpPr>
            <a:spLocks noGrp="1"/>
          </p:cNvSpPr>
          <p:nvPr>
            <p:ph type="dt" idx="15"/>
          </p:nvPr>
        </p:nvSpPr>
        <p:spPr/>
        <p:txBody>
          <a:bodyPr/>
          <a:lstStyle/>
          <a:p>
            <a:r>
              <a:rPr lang="en-US" dirty="0" smtClean="0"/>
              <a:t>Jan 2020</a:t>
            </a:r>
            <a:endParaRPr lang="en-GB" dirty="0"/>
          </a:p>
        </p:txBody>
      </p:sp>
      <p:sp>
        <p:nvSpPr>
          <p:cNvPr id="6" name="Footer Placeholder 5"/>
          <p:cNvSpPr>
            <a:spLocks noGrp="1"/>
          </p:cNvSpPr>
          <p:nvPr>
            <p:ph type="ftr" idx="14"/>
          </p:nvPr>
        </p:nvSpPr>
        <p:spPr/>
        <p:txBody>
          <a:bodyPr/>
          <a:lstStyle/>
          <a:p>
            <a:r>
              <a:rPr lang="en-US" dirty="0" smtClean="0"/>
              <a:t>Benjamin Rolfe, Blind Creek Associates</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6711</TotalTime>
  <Words>1632</Words>
  <Application>Microsoft Office PowerPoint</Application>
  <PresentationFormat>Custom</PresentationFormat>
  <Paragraphs>248</Paragraphs>
  <Slides>18</Slides>
  <Notes>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18</vt:i4>
      </vt:variant>
    </vt:vector>
  </HeadingPairs>
  <TitlesOfParts>
    <vt:vector size="30" baseType="lpstr">
      <vt:lpstr>Arial Unicode MS</vt:lpstr>
      <vt:lpstr>MS Gothic</vt:lpstr>
      <vt:lpstr>Arial</vt:lpstr>
      <vt:lpstr>Calibri</vt:lpstr>
      <vt:lpstr>Courier New</vt:lpstr>
      <vt:lpstr>DejaVu Sans</vt:lpstr>
      <vt:lpstr>Helvetica</vt:lpstr>
      <vt:lpstr>Monotype Sorts</vt:lpstr>
      <vt:lpstr>Montserrat</vt:lpstr>
      <vt:lpstr>Times New Roman</vt:lpstr>
      <vt:lpstr>Office Theme</vt:lpstr>
      <vt:lpstr>IEEE-P802_15</vt:lpstr>
      <vt:lpstr>PowerPoint Presentation</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802.15 Operations Manual (as of 17-Jan-2020) </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238</cp:revision>
  <cp:lastPrinted>2015-01-08T23:35:49Z</cp:lastPrinted>
  <dcterms:created xsi:type="dcterms:W3CDTF">2014-10-30T17:06:39Z</dcterms:created>
  <dcterms:modified xsi:type="dcterms:W3CDTF">2020-02-05T21:00:23Z</dcterms:modified>
</cp:coreProperties>
</file>