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424" r:id="rId3"/>
    <p:sldId id="828" r:id="rId4"/>
    <p:sldId id="83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77" d="100"/>
          <a:sy n="77" d="100"/>
        </p:scale>
        <p:origin x="110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225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15-20</a:t>
            </a:r>
            <a:r>
              <a:rPr lang="en-US" sz="1800" b="1" dirty="0" smtClean="0"/>
              <a:t>-0065-00-0013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096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2020</a:t>
            </a:r>
            <a:endParaRPr lang="en-US" altLang="en-US" sz="16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January 2020 Closing Report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2020-01-17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0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096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2020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agenda for March 2020 plenary session </a:t>
            </a:r>
            <a:r>
              <a:rPr lang="en-US" altLang="en-US" dirty="0"/>
              <a:t>in </a:t>
            </a:r>
            <a:r>
              <a:rPr lang="en-US" altLang="en-US" dirty="0" smtClean="0"/>
              <a:t>Atlanta.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r>
              <a:rPr lang="de-DE" sz="2800" b="0" dirty="0" err="1" smtClean="0"/>
              <a:t>January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to</a:t>
            </a:r>
            <a:r>
              <a:rPr lang="de-DE" sz="2800" b="0" dirty="0" smtClean="0"/>
              <a:t> March</a:t>
            </a:r>
            <a:r>
              <a:rPr lang="de-DE" sz="2800" b="0" dirty="0"/>
              <a:t>	</a:t>
            </a:r>
            <a:endParaRPr lang="de-DE" sz="2800" b="0" dirty="0" smtClean="0"/>
          </a:p>
          <a:p>
            <a:pPr lvl="1"/>
            <a:r>
              <a:rPr lang="de-DE" b="0" dirty="0" err="1" smtClean="0"/>
              <a:t>submit</a:t>
            </a:r>
            <a:r>
              <a:rPr lang="de-DE" b="0" dirty="0" smtClean="0"/>
              <a:t> </a:t>
            </a:r>
            <a:r>
              <a:rPr lang="de-DE" b="0" dirty="0" err="1" smtClean="0"/>
              <a:t>inputs</a:t>
            </a:r>
            <a:r>
              <a:rPr lang="de-DE" b="0" dirty="0" smtClean="0"/>
              <a:t> on residual </a:t>
            </a:r>
            <a:r>
              <a:rPr lang="de-DE" b="0" dirty="0" err="1" smtClean="0"/>
              <a:t>comments</a:t>
            </a:r>
            <a:r>
              <a:rPr lang="de-DE" b="0" dirty="0" smtClean="0"/>
              <a:t> </a:t>
            </a:r>
            <a:r>
              <a:rPr lang="de-DE" b="0" dirty="0" err="1" smtClean="0"/>
              <a:t>until</a:t>
            </a:r>
            <a:r>
              <a:rPr lang="de-DE" b="0" dirty="0" smtClean="0"/>
              <a:t> Feb. 7 </a:t>
            </a:r>
          </a:p>
          <a:p>
            <a:pPr lvl="1"/>
            <a:r>
              <a:rPr lang="de-DE" b="0" dirty="0" err="1" smtClean="0"/>
              <a:t>create</a:t>
            </a:r>
            <a:r>
              <a:rPr lang="de-DE" b="0" dirty="0" smtClean="0"/>
              <a:t> D2 </a:t>
            </a:r>
            <a:r>
              <a:rPr lang="de-DE" b="0" dirty="0" err="1" smtClean="0"/>
              <a:t>according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comments</a:t>
            </a:r>
            <a:r>
              <a:rPr lang="de-DE" b="0" dirty="0" smtClean="0"/>
              <a:t> </a:t>
            </a:r>
            <a:r>
              <a:rPr lang="de-DE" b="0" dirty="0" err="1" smtClean="0"/>
              <a:t>and</a:t>
            </a:r>
            <a:r>
              <a:rPr lang="de-DE" b="0" dirty="0" smtClean="0"/>
              <a:t> </a:t>
            </a:r>
            <a:r>
              <a:rPr lang="de-DE" b="0" dirty="0" err="1" smtClean="0"/>
              <a:t>start</a:t>
            </a:r>
            <a:r>
              <a:rPr lang="de-DE" b="0" dirty="0" smtClean="0"/>
              <a:t> </a:t>
            </a:r>
            <a:r>
              <a:rPr lang="de-DE" b="0" dirty="0" err="1" smtClean="0"/>
              <a:t>recirc</a:t>
            </a:r>
            <a:endParaRPr lang="de-DE" b="0" dirty="0" smtClean="0"/>
          </a:p>
          <a:p>
            <a:pPr lvl="1"/>
            <a:r>
              <a:rPr lang="de-DE" b="0" dirty="0" err="1" smtClean="0"/>
              <a:t>create</a:t>
            </a:r>
            <a:r>
              <a:rPr lang="de-DE" b="0" dirty="0" smtClean="0"/>
              <a:t> </a:t>
            </a:r>
            <a:r>
              <a:rPr lang="de-DE" b="0" dirty="0" err="1" smtClean="0"/>
              <a:t>comments</a:t>
            </a:r>
            <a:r>
              <a:rPr lang="de-DE" b="0" dirty="0" smtClean="0"/>
              <a:t> </a:t>
            </a:r>
            <a:r>
              <a:rPr lang="de-DE" b="0" dirty="0" err="1" smtClean="0"/>
              <a:t>against</a:t>
            </a:r>
            <a:r>
              <a:rPr lang="de-DE" b="0" dirty="0" smtClean="0"/>
              <a:t> D2</a:t>
            </a:r>
            <a:endParaRPr lang="de-DE" b="0" dirty="0" smtClean="0"/>
          </a:p>
          <a:p>
            <a:r>
              <a:rPr lang="de-DE" sz="2800" b="0" dirty="0" smtClean="0"/>
              <a:t>March </a:t>
            </a:r>
            <a:r>
              <a:rPr lang="de-DE" sz="2800" b="0" dirty="0" err="1" smtClean="0"/>
              <a:t>Plenary</a:t>
            </a:r>
            <a:r>
              <a:rPr lang="de-DE" sz="2800" b="0" dirty="0" smtClean="0"/>
              <a:t>	</a:t>
            </a:r>
            <a:endParaRPr lang="de-DE" sz="2800" b="0" dirty="0" smtClean="0"/>
          </a:p>
          <a:p>
            <a:pPr lvl="1"/>
            <a:r>
              <a:rPr lang="de-DE" b="0" dirty="0" err="1" smtClean="0"/>
              <a:t>submit</a:t>
            </a:r>
            <a:r>
              <a:rPr lang="de-DE" b="0" dirty="0" smtClean="0"/>
              <a:t> </a:t>
            </a:r>
            <a:r>
              <a:rPr lang="de-DE" b="0" dirty="0" err="1" smtClean="0"/>
              <a:t>draft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SA LB</a:t>
            </a:r>
            <a:r>
              <a:rPr lang="de-DE" sz="1600" b="0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</a:t>
            </a:r>
            <a:r>
              <a:rPr lang="en-US" altLang="en-US" sz="3600" dirty="0" smtClean="0"/>
              <a:t>Agenda </a:t>
            </a:r>
            <a:r>
              <a:rPr lang="en-US" altLang="en-US" sz="3600" dirty="0" smtClean="0"/>
              <a:t>for </a:t>
            </a:r>
            <a:r>
              <a:rPr lang="en-US" altLang="en-US" sz="3600" dirty="0" smtClean="0"/>
              <a:t>March </a:t>
            </a:r>
            <a:r>
              <a:rPr lang="en-US" altLang="en-US" sz="3600" dirty="0" smtClean="0"/>
              <a:t>meeting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5 </a:t>
            </a:r>
            <a:r>
              <a:rPr lang="de-DE" b="0" dirty="0" err="1" smtClean="0"/>
              <a:t>slots</a:t>
            </a:r>
            <a:r>
              <a:rPr lang="de-DE" b="0" dirty="0" smtClean="0"/>
              <a:t> </a:t>
            </a:r>
            <a:r>
              <a:rPr lang="de-DE" b="0" dirty="0" err="1" smtClean="0"/>
              <a:t>requested</a:t>
            </a:r>
            <a:r>
              <a:rPr lang="de-DE" b="0" dirty="0" smtClean="0"/>
              <a:t> </a:t>
            </a:r>
            <a:r>
              <a:rPr lang="de-DE" b="0" dirty="0" err="1" smtClean="0"/>
              <a:t>for</a:t>
            </a:r>
            <a:r>
              <a:rPr lang="de-DE" b="0" dirty="0" smtClean="0"/>
              <a:t> Atlanta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Aim</a:t>
            </a:r>
            <a:r>
              <a:rPr lang="de-DE" b="0" dirty="0" smtClean="0"/>
              <a:t> </a:t>
            </a:r>
            <a:r>
              <a:rPr lang="de-DE" b="0" dirty="0" err="1" smtClean="0"/>
              <a:t>is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finalize</a:t>
            </a:r>
            <a:r>
              <a:rPr lang="de-DE" b="0" dirty="0" smtClean="0"/>
              <a:t> </a:t>
            </a:r>
            <a:r>
              <a:rPr lang="de-DE" b="0" dirty="0" smtClean="0"/>
              <a:t>WG </a:t>
            </a:r>
            <a:r>
              <a:rPr lang="de-DE" b="0" dirty="0" err="1" smtClean="0"/>
              <a:t>letter</a:t>
            </a:r>
            <a:r>
              <a:rPr lang="de-DE" b="0" dirty="0" smtClean="0"/>
              <a:t> </a:t>
            </a:r>
            <a:r>
              <a:rPr lang="de-DE" b="0" dirty="0" err="1" smtClean="0"/>
              <a:t>ballot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altLang="en-US" b="0" dirty="0" err="1" smtClean="0"/>
              <a:t>Submit</a:t>
            </a:r>
            <a:r>
              <a:rPr lang="de-DE" altLang="en-US" b="0" dirty="0" smtClean="0"/>
              <a:t> TG13 </a:t>
            </a:r>
            <a:r>
              <a:rPr lang="de-DE" altLang="en-US" b="0" dirty="0" err="1" smtClean="0"/>
              <a:t>draft</a:t>
            </a:r>
            <a:r>
              <a:rPr lang="de-DE" altLang="en-US" b="0" dirty="0" smtClean="0"/>
              <a:t> </a:t>
            </a:r>
            <a:r>
              <a:rPr lang="de-DE" altLang="en-US" b="0" dirty="0" err="1" smtClean="0"/>
              <a:t>to</a:t>
            </a:r>
            <a:r>
              <a:rPr lang="de-DE" altLang="en-US" b="0" dirty="0" smtClean="0"/>
              <a:t> SA </a:t>
            </a:r>
            <a:r>
              <a:rPr lang="de-DE" altLang="en-US" b="0" dirty="0" err="1" smtClean="0"/>
              <a:t>letter</a:t>
            </a:r>
            <a:r>
              <a:rPr lang="de-DE" altLang="en-US" b="0" dirty="0" smtClean="0"/>
              <a:t> </a:t>
            </a:r>
            <a:r>
              <a:rPr lang="de-DE" altLang="en-US" b="0" dirty="0" err="1" smtClean="0"/>
              <a:t>ballot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27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140</Words>
  <Application>Microsoft Office PowerPoint</Application>
  <PresentationFormat>Bildschirmpräsentation (4:3)</PresentationFormat>
  <Paragraphs>41</Paragraphs>
  <Slides>4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ＭＳ Ｐゴシック</vt:lpstr>
      <vt:lpstr>ＭＳ Ｐゴシック</vt:lpstr>
      <vt:lpstr>Arial</vt:lpstr>
      <vt:lpstr>Times New Roman</vt:lpstr>
      <vt:lpstr>802-11-Submission</vt:lpstr>
      <vt:lpstr>Document</vt:lpstr>
      <vt:lpstr>IEEE 802.15 TG13  Multi-Gbit/s Optical Wireless Communication  January 2020 Closing Report</vt:lpstr>
      <vt:lpstr>PowerPoint-Präsentation</vt:lpstr>
      <vt:lpstr>Plan for finalization of TG13 Spec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15-19/0494r0</dc:title>
  <dc:subject>Task Group AY November 2015 Meeting Agenda</dc:subject>
  <dc:creator>Jungnickel, Volker</dc:creator>
  <cp:keywords>July 2019</cp:keywords>
  <cp:lastModifiedBy>Jungnickel, Volker</cp:lastModifiedBy>
  <cp:revision>5540</cp:revision>
  <cp:lastPrinted>2014-11-04T15:04:57Z</cp:lastPrinted>
  <dcterms:created xsi:type="dcterms:W3CDTF">2007-04-17T18:10:23Z</dcterms:created>
  <dcterms:modified xsi:type="dcterms:W3CDTF">2020-01-17T02:05:51Z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