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424" r:id="rId3"/>
    <p:sldId id="386" r:id="rId4"/>
    <p:sldId id="754" r:id="rId5"/>
    <p:sldId id="828" r:id="rId6"/>
    <p:sldId id="832" r:id="rId7"/>
    <p:sldId id="85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-0064-00-0013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2020 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2020-01-17</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79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2020</a:t>
            </a:r>
            <a:endParaRPr lang="en-US" altLang="en-US"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a:t>
            </a:r>
            <a:r>
              <a:rPr lang="en-US" altLang="en-US" dirty="0" smtClean="0"/>
              <a:t>for </a:t>
            </a:r>
            <a:r>
              <a:rPr lang="en-US" altLang="en-US" dirty="0"/>
              <a:t>the </a:t>
            </a:r>
            <a:r>
              <a:rPr lang="en-US" altLang="en-US" dirty="0" smtClean="0"/>
              <a:t>January 2020 </a:t>
            </a:r>
            <a:r>
              <a:rPr lang="en-US" altLang="en-US" dirty="0"/>
              <a:t>session in </a:t>
            </a:r>
            <a:r>
              <a:rPr lang="en-US" altLang="en-US" dirty="0" smtClean="0"/>
              <a:t>Irvine.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8271411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Opening</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TGbb#1(ax)</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TGbb#2</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400" b="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0" i="1"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algn="ctr"/>
                      <a:r>
                        <a:rPr lang="en-US" sz="1800" dirty="0" smtClean="0"/>
                        <a:t>PM3</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solidFill>
                            <a:schemeClr val="tx1"/>
                          </a:solidFill>
                        </a:rPr>
                        <a:t>WG Closing</a:t>
                      </a:r>
                    </a:p>
                  </a:txBody>
                  <a:tcPr marT="45744" marB="45744" anchor="ctr"/>
                </a:tc>
                <a:extLst>
                  <a:ext uri="{0D108BD9-81ED-4DB2-BD59-A6C34878D82A}">
                    <a16:rowId xmlns:a16="http://schemas.microsoft.com/office/drawing/2014/main" val="685776192"/>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4+2 Slots in Irvine</a:t>
            </a:r>
          </a:p>
          <a:p>
            <a:pPr marL="342900" indent="-342900" algn="just">
              <a:buFont typeface="Arial" panose="020B0604020202020204" pitchFamily="34" charset="0"/>
              <a:buChar char="•"/>
              <a:defRPr/>
            </a:pPr>
            <a:r>
              <a:rPr lang="de-DE" sz="2000" dirty="0" smtClean="0"/>
              <a:t>Positive </a:t>
            </a:r>
            <a:r>
              <a:rPr lang="de-DE" sz="2000" dirty="0" err="1"/>
              <a:t>answer</a:t>
            </a:r>
            <a:r>
              <a:rPr lang="de-DE" sz="2000" dirty="0"/>
              <a:t> </a:t>
            </a:r>
            <a:r>
              <a:rPr lang="de-DE" sz="2000" dirty="0" err="1" smtClean="0"/>
              <a:t>from</a:t>
            </a:r>
            <a:r>
              <a:rPr lang="de-DE" sz="2000" dirty="0" smtClean="0"/>
              <a:t> ITU-T </a:t>
            </a:r>
            <a:r>
              <a:rPr lang="de-DE" sz="2000" dirty="0"/>
              <a:t>on </a:t>
            </a:r>
            <a:r>
              <a:rPr lang="de-DE" sz="2000" dirty="0" err="1"/>
              <a:t>liaison</a:t>
            </a:r>
            <a:r>
              <a:rPr lang="de-DE" sz="2000" dirty="0"/>
              <a:t> </a:t>
            </a:r>
            <a:r>
              <a:rPr lang="de-DE" sz="2000" dirty="0" err="1" smtClean="0"/>
              <a:t>letter</a:t>
            </a:r>
            <a:endParaRPr lang="de-DE" sz="2000" dirty="0" smtClean="0"/>
          </a:p>
          <a:p>
            <a:pPr marL="1085850" lvl="1" indent="-342900" algn="just">
              <a:buFont typeface="Arial" panose="020B0604020202020204" pitchFamily="34" charset="0"/>
              <a:buChar char="•"/>
              <a:defRPr/>
            </a:pPr>
            <a:r>
              <a:rPr lang="de-DE" sz="1800" dirty="0" smtClean="0"/>
              <a:t>See </a:t>
            </a:r>
            <a:r>
              <a:rPr lang="de-DE" sz="1800" dirty="0" err="1" smtClean="0"/>
              <a:t>doc</a:t>
            </a:r>
            <a:r>
              <a:rPr lang="de-DE" sz="1800" dirty="0" smtClean="0"/>
              <a:t>. </a:t>
            </a:r>
            <a:r>
              <a:rPr lang="en-US" altLang="en-US" sz="1800" dirty="0"/>
              <a:t>15-20/0016r0</a:t>
            </a:r>
            <a:endParaRPr lang="de-DE" sz="1800" dirty="0"/>
          </a:p>
          <a:p>
            <a:pPr marL="342900" indent="-342900" algn="just">
              <a:buFont typeface="Arial" panose="020B0604020202020204" pitchFamily="34" charset="0"/>
              <a:buChar char="•"/>
              <a:defRPr/>
            </a:pPr>
            <a:r>
              <a:rPr lang="de-DE" sz="2000" dirty="0"/>
              <a:t>TG13 CAD </a:t>
            </a:r>
            <a:r>
              <a:rPr lang="de-DE" sz="2000" dirty="0" err="1"/>
              <a:t>passed</a:t>
            </a:r>
            <a:r>
              <a:rPr lang="de-DE" sz="2000" dirty="0"/>
              <a:t> </a:t>
            </a:r>
            <a:r>
              <a:rPr lang="de-DE" sz="2000" dirty="0" err="1"/>
              <a:t>letter</a:t>
            </a:r>
            <a:r>
              <a:rPr lang="de-DE" sz="2000" dirty="0"/>
              <a:t> </a:t>
            </a:r>
            <a:r>
              <a:rPr lang="de-DE" sz="2000" dirty="0" err="1"/>
              <a:t>ballot</a:t>
            </a:r>
            <a:r>
              <a:rPr lang="de-DE" sz="2000" dirty="0"/>
              <a:t> in 802.19</a:t>
            </a:r>
          </a:p>
          <a:p>
            <a:pPr marL="1085850" lvl="1" indent="-342900" algn="just">
              <a:buFont typeface="Arial" panose="020B0604020202020204" pitchFamily="34" charset="0"/>
              <a:buChar char="•"/>
              <a:defRPr/>
            </a:pPr>
            <a:r>
              <a:rPr lang="de-DE" sz="1800" dirty="0"/>
              <a:t>83% </a:t>
            </a:r>
            <a:r>
              <a:rPr lang="de-DE" sz="1800" dirty="0" err="1"/>
              <a:t>approval</a:t>
            </a:r>
            <a:r>
              <a:rPr lang="de-DE" sz="1800" dirty="0"/>
              <a:t> </a:t>
            </a:r>
            <a:r>
              <a:rPr lang="de-DE" sz="1800" dirty="0" err="1" smtClean="0"/>
              <a:t>ratio</a:t>
            </a:r>
            <a:r>
              <a:rPr lang="de-DE" sz="1800" dirty="0" smtClean="0"/>
              <a:t> </a:t>
            </a:r>
            <a:r>
              <a:rPr lang="de-DE" sz="1800" dirty="0" err="1" smtClean="0"/>
              <a:t>for</a:t>
            </a:r>
            <a:r>
              <a:rPr lang="de-DE" sz="1800" dirty="0" smtClean="0"/>
              <a:t> CAD</a:t>
            </a:r>
            <a:endParaRPr lang="de-DE" sz="1800" dirty="0"/>
          </a:p>
          <a:p>
            <a:pPr marL="1085850" lvl="1" indent="-342900" algn="just">
              <a:buFont typeface="Arial" panose="020B0604020202020204" pitchFamily="34" charset="0"/>
              <a:buChar char="•"/>
              <a:defRPr/>
            </a:pPr>
            <a:r>
              <a:rPr lang="de-DE" sz="1800" dirty="0" smtClean="0"/>
              <a:t>All </a:t>
            </a:r>
            <a:r>
              <a:rPr lang="de-DE" sz="1800" dirty="0" err="1" smtClean="0"/>
              <a:t>comments</a:t>
            </a:r>
            <a:r>
              <a:rPr lang="de-DE" sz="1800" dirty="0" smtClean="0"/>
              <a:t> </a:t>
            </a:r>
            <a:r>
              <a:rPr lang="de-DE" sz="1800" dirty="0" err="1"/>
              <a:t>were</a:t>
            </a:r>
            <a:r>
              <a:rPr lang="de-DE" sz="1800" dirty="0"/>
              <a:t> all </a:t>
            </a:r>
            <a:r>
              <a:rPr lang="de-DE" sz="1800" dirty="0" err="1"/>
              <a:t>resolved</a:t>
            </a:r>
            <a:r>
              <a:rPr lang="de-DE" sz="1800" dirty="0"/>
              <a:t>, </a:t>
            </a:r>
            <a:r>
              <a:rPr lang="de-DE" sz="1800" dirty="0" err="1"/>
              <a:t>new</a:t>
            </a:r>
            <a:r>
              <a:rPr lang="de-DE" sz="1800" dirty="0"/>
              <a:t> CAD in </a:t>
            </a:r>
            <a:r>
              <a:rPr lang="de-DE" sz="1800" dirty="0" err="1"/>
              <a:t>doc</a:t>
            </a:r>
            <a:r>
              <a:rPr lang="de-DE" sz="1800" dirty="0"/>
              <a:t>. 15-19/0572r1</a:t>
            </a:r>
          </a:p>
          <a:p>
            <a:pPr marL="342900" indent="-342900" algn="just">
              <a:buFont typeface="Arial" panose="020B0604020202020204" pitchFamily="34" charset="0"/>
              <a:buChar char="•"/>
              <a:defRPr/>
            </a:pPr>
            <a:r>
              <a:rPr lang="de-DE" sz="2000" dirty="0" smtClean="0"/>
              <a:t>1st TG13 WG </a:t>
            </a:r>
            <a:r>
              <a:rPr lang="de-DE" sz="2000" dirty="0" err="1"/>
              <a:t>letter</a:t>
            </a:r>
            <a:r>
              <a:rPr lang="de-DE" sz="2000" dirty="0"/>
              <a:t> </a:t>
            </a:r>
            <a:r>
              <a:rPr lang="de-DE" sz="2000" dirty="0" err="1"/>
              <a:t>ballot</a:t>
            </a:r>
            <a:r>
              <a:rPr lang="de-DE" sz="2000" dirty="0"/>
              <a:t> </a:t>
            </a:r>
            <a:r>
              <a:rPr lang="de-DE" sz="2000" dirty="0" smtClean="0"/>
              <a:t>LB166 </a:t>
            </a:r>
            <a:r>
              <a:rPr lang="de-DE" sz="2000" dirty="0" err="1" smtClean="0"/>
              <a:t>passed</a:t>
            </a:r>
            <a:endParaRPr lang="de-DE" sz="2000" dirty="0"/>
          </a:p>
          <a:p>
            <a:pPr marL="1085850" lvl="1" indent="-342900" algn="just">
              <a:buFont typeface="Arial" panose="020B0604020202020204" pitchFamily="34" charset="0"/>
              <a:buChar char="•"/>
              <a:defRPr/>
            </a:pPr>
            <a:r>
              <a:rPr lang="de-DE" sz="1800" dirty="0" smtClean="0"/>
              <a:t>62% </a:t>
            </a:r>
            <a:r>
              <a:rPr lang="de-DE" sz="1800" dirty="0" err="1" smtClean="0"/>
              <a:t>participation</a:t>
            </a:r>
            <a:r>
              <a:rPr lang="de-DE" sz="1800" dirty="0" smtClean="0"/>
              <a:t>, </a:t>
            </a:r>
            <a:r>
              <a:rPr lang="en-US" sz="1800" dirty="0"/>
              <a:t>Y/N/A = </a:t>
            </a:r>
            <a:r>
              <a:rPr lang="en-US" sz="1800" dirty="0" smtClean="0"/>
              <a:t>43/13/3, </a:t>
            </a:r>
            <a:r>
              <a:rPr lang="de-DE" sz="1800" dirty="0" smtClean="0"/>
              <a:t>93.5</a:t>
            </a:r>
            <a:r>
              <a:rPr lang="de-DE" sz="1800" dirty="0"/>
              <a:t>% </a:t>
            </a:r>
            <a:r>
              <a:rPr lang="de-DE" sz="1800" dirty="0" err="1"/>
              <a:t>approval</a:t>
            </a:r>
            <a:r>
              <a:rPr lang="de-DE" sz="1800" dirty="0"/>
              <a:t> </a:t>
            </a:r>
            <a:r>
              <a:rPr lang="de-DE" sz="1800" dirty="0" err="1" smtClean="0"/>
              <a:t>ratio</a:t>
            </a:r>
            <a:endParaRPr lang="en-US" sz="1800" dirty="0"/>
          </a:p>
          <a:p>
            <a:pPr marL="1085850" lvl="1" indent="-342900" algn="just">
              <a:buFont typeface="Arial" panose="020B0604020202020204" pitchFamily="34" charset="0"/>
              <a:buChar char="•"/>
              <a:defRPr/>
            </a:pPr>
            <a:r>
              <a:rPr lang="de-DE" sz="1800" dirty="0" smtClean="0"/>
              <a:t>TG </a:t>
            </a:r>
            <a:r>
              <a:rPr lang="de-DE" sz="1800" dirty="0" err="1" smtClean="0"/>
              <a:t>resolved</a:t>
            </a:r>
            <a:r>
              <a:rPr lang="de-DE" sz="1800" dirty="0" smtClean="0"/>
              <a:t> 548/575 </a:t>
            </a:r>
            <a:r>
              <a:rPr lang="de-DE" sz="1800" dirty="0" err="1"/>
              <a:t>comments</a:t>
            </a:r>
            <a:r>
              <a:rPr lang="de-DE" sz="1800" dirty="0"/>
              <a:t> </a:t>
            </a:r>
            <a:r>
              <a:rPr lang="de-DE" sz="1800" dirty="0" smtClean="0"/>
              <a:t>(201T, 374E), </a:t>
            </a:r>
            <a:r>
              <a:rPr lang="de-DE" sz="1800" dirty="0" err="1" smtClean="0"/>
              <a:t>see</a:t>
            </a:r>
            <a:r>
              <a:rPr lang="de-DE" sz="1800" dirty="0" smtClean="0"/>
              <a:t> </a:t>
            </a:r>
            <a:r>
              <a:rPr lang="de-DE" sz="1800" dirty="0" err="1" smtClean="0"/>
              <a:t>doc</a:t>
            </a:r>
            <a:r>
              <a:rPr lang="de-DE" sz="1800" dirty="0" smtClean="0"/>
              <a:t>. 15-20/0023r5</a:t>
            </a:r>
            <a:endParaRPr lang="de-DE" sz="1800" dirty="0"/>
          </a:p>
          <a:p>
            <a:pPr marL="342900" indent="-342900" algn="just">
              <a:buFont typeface="Arial" panose="020B0604020202020204" pitchFamily="34" charset="0"/>
              <a:buChar char="•"/>
              <a:defRPr/>
            </a:pPr>
            <a:r>
              <a:rPr lang="de-DE" sz="2000" dirty="0" smtClean="0"/>
              <a:t>Residual </a:t>
            </a:r>
            <a:r>
              <a:rPr lang="de-DE" sz="2000" dirty="0" err="1" smtClean="0"/>
              <a:t>comments</a:t>
            </a:r>
            <a:r>
              <a:rPr lang="de-DE" sz="2000" dirty="0" smtClean="0"/>
              <a:t> will </a:t>
            </a:r>
            <a:r>
              <a:rPr lang="de-DE" sz="2000" dirty="0" err="1" smtClean="0"/>
              <a:t>be</a:t>
            </a:r>
            <a:r>
              <a:rPr lang="de-DE" sz="2000" dirty="0" smtClean="0"/>
              <a:t> </a:t>
            </a:r>
            <a:r>
              <a:rPr lang="de-DE" sz="2000" dirty="0" err="1" smtClean="0"/>
              <a:t>resolved</a:t>
            </a:r>
            <a:r>
              <a:rPr lang="de-DE" sz="2000" dirty="0" smtClean="0"/>
              <a:t> </a:t>
            </a:r>
            <a:r>
              <a:rPr lang="de-DE" sz="2000" dirty="0" err="1" smtClean="0"/>
              <a:t>by</a:t>
            </a:r>
            <a:r>
              <a:rPr lang="de-DE" sz="2000" dirty="0" smtClean="0"/>
              <a:t> CRG</a:t>
            </a:r>
          </a:p>
          <a:p>
            <a:pPr marL="1085850" lvl="1" indent="-342900" algn="just">
              <a:buFont typeface="Arial" panose="020B0604020202020204" pitchFamily="34" charset="0"/>
              <a:buChar char="•"/>
              <a:defRPr/>
            </a:pPr>
            <a:r>
              <a:rPr lang="de-DE" sz="1800" b="1" i="1" dirty="0" err="1" smtClean="0"/>
              <a:t>Provide</a:t>
            </a:r>
            <a:r>
              <a:rPr lang="de-DE" sz="1800" b="1" i="1" dirty="0" smtClean="0"/>
              <a:t> </a:t>
            </a:r>
            <a:r>
              <a:rPr lang="de-DE" sz="1800" b="1" i="1" dirty="0" err="1" smtClean="0"/>
              <a:t>missing</a:t>
            </a:r>
            <a:r>
              <a:rPr lang="de-DE" sz="1800" b="1" i="1" dirty="0" smtClean="0"/>
              <a:t> </a:t>
            </a:r>
            <a:r>
              <a:rPr lang="de-DE" sz="1800" b="1" i="1" dirty="0" err="1" smtClean="0"/>
              <a:t>inputs</a:t>
            </a:r>
            <a:r>
              <a:rPr lang="de-DE" sz="1800" dirty="0" smtClean="0"/>
              <a:t> </a:t>
            </a:r>
            <a:r>
              <a:rPr lang="de-DE" sz="1800" dirty="0" err="1" smtClean="0"/>
              <a:t>to</a:t>
            </a:r>
            <a:r>
              <a:rPr lang="de-DE" sz="1800" dirty="0" smtClean="0"/>
              <a:t> </a:t>
            </a:r>
            <a:r>
              <a:rPr lang="de-DE" sz="1800" dirty="0" err="1" smtClean="0"/>
              <a:t>address</a:t>
            </a:r>
            <a:r>
              <a:rPr lang="de-DE" sz="1800" dirty="0" smtClean="0"/>
              <a:t> residual 27 </a:t>
            </a:r>
            <a:r>
              <a:rPr lang="de-DE" sz="1800" dirty="0" err="1" smtClean="0"/>
              <a:t>comments</a:t>
            </a:r>
            <a:r>
              <a:rPr lang="de-DE" sz="1800" dirty="0" smtClean="0"/>
              <a:t> </a:t>
            </a:r>
            <a:r>
              <a:rPr lang="de-DE" sz="1800" b="1" i="1" dirty="0" err="1" smtClean="0"/>
              <a:t>until</a:t>
            </a:r>
            <a:r>
              <a:rPr lang="de-DE" sz="1800" b="1" i="1" dirty="0" smtClean="0"/>
              <a:t> Feb. 7</a:t>
            </a:r>
          </a:p>
          <a:p>
            <a:pPr marL="1085850" lvl="1" indent="-342900" algn="just">
              <a:buFont typeface="Arial" panose="020B0604020202020204" pitchFamily="34" charset="0"/>
              <a:buChar char="•"/>
              <a:defRPr/>
            </a:pPr>
            <a:r>
              <a:rPr lang="de-DE" sz="1800" dirty="0" err="1" smtClean="0"/>
              <a:t>Resolve</a:t>
            </a:r>
            <a:r>
              <a:rPr lang="de-DE" sz="1800" dirty="0" smtClean="0"/>
              <a:t> residual </a:t>
            </a:r>
            <a:r>
              <a:rPr lang="de-DE" sz="1800" dirty="0" err="1" smtClean="0"/>
              <a:t>comments</a:t>
            </a:r>
            <a:r>
              <a:rPr lang="de-DE" sz="1800" dirty="0" smtClean="0"/>
              <a:t> in CRG </a:t>
            </a:r>
            <a:r>
              <a:rPr lang="de-DE" sz="1800" dirty="0" err="1" smtClean="0"/>
              <a:t>meetings</a:t>
            </a:r>
            <a:endParaRPr lang="de-DE" sz="1800" dirty="0" smtClean="0"/>
          </a:p>
          <a:p>
            <a:pPr marL="1085850" lvl="1" indent="-342900" algn="just">
              <a:buFont typeface="Arial" panose="020B0604020202020204" pitchFamily="34" charset="0"/>
              <a:buChar char="•"/>
              <a:defRPr/>
            </a:pPr>
            <a:r>
              <a:rPr lang="de-DE" sz="1800" dirty="0" err="1" smtClean="0"/>
              <a:t>Revise</a:t>
            </a:r>
            <a:r>
              <a:rPr lang="de-DE" sz="1800" dirty="0" smtClean="0"/>
              <a:t> </a:t>
            </a:r>
            <a:r>
              <a:rPr lang="de-DE" sz="1800" dirty="0" err="1" smtClean="0"/>
              <a:t>the</a:t>
            </a:r>
            <a:r>
              <a:rPr lang="de-DE" sz="1800" dirty="0" smtClean="0"/>
              <a:t> </a:t>
            </a:r>
            <a:r>
              <a:rPr lang="de-DE" sz="1800" dirty="0" err="1" smtClean="0"/>
              <a:t>draft</a:t>
            </a:r>
            <a:r>
              <a:rPr lang="de-DE" sz="1800" dirty="0" smtClean="0"/>
              <a:t> </a:t>
            </a:r>
            <a:r>
              <a:rPr lang="de-DE" sz="1800" dirty="0" err="1" smtClean="0"/>
              <a:t>and</a:t>
            </a:r>
            <a:r>
              <a:rPr lang="de-DE" sz="1800" dirty="0" smtClean="0"/>
              <a:t> </a:t>
            </a:r>
            <a:r>
              <a:rPr lang="de-DE" sz="1800" dirty="0" err="1" smtClean="0"/>
              <a:t>start</a:t>
            </a:r>
            <a:r>
              <a:rPr lang="de-DE" sz="1800" dirty="0" smtClean="0"/>
              <a:t> </a:t>
            </a:r>
            <a:r>
              <a:rPr lang="de-DE" sz="1800" dirty="0" err="1" smtClean="0"/>
              <a:t>recirculation</a:t>
            </a: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err="1" smtClean="0"/>
              <a:t>January</a:t>
            </a:r>
            <a:r>
              <a:rPr lang="de-DE" sz="2800" b="0" dirty="0" smtClean="0"/>
              <a:t> </a:t>
            </a:r>
            <a:r>
              <a:rPr lang="de-DE" sz="2800" b="0" dirty="0" err="1" smtClean="0"/>
              <a:t>to</a:t>
            </a:r>
            <a:r>
              <a:rPr lang="de-DE" sz="2800" b="0" dirty="0" smtClean="0"/>
              <a:t> March</a:t>
            </a:r>
            <a:r>
              <a:rPr lang="de-DE" sz="2800" b="0" dirty="0"/>
              <a:t>	</a:t>
            </a:r>
            <a:endParaRPr lang="de-DE" sz="2800" b="0" dirty="0" smtClean="0"/>
          </a:p>
          <a:p>
            <a:pPr lvl="1"/>
            <a:r>
              <a:rPr lang="de-DE" b="0" dirty="0" err="1" smtClean="0"/>
              <a:t>submit</a:t>
            </a:r>
            <a:r>
              <a:rPr lang="de-DE" b="0" dirty="0" smtClean="0"/>
              <a:t> </a:t>
            </a:r>
            <a:r>
              <a:rPr lang="de-DE" b="0" dirty="0" err="1" smtClean="0"/>
              <a:t>inputs</a:t>
            </a:r>
            <a:r>
              <a:rPr lang="de-DE" b="0" dirty="0" smtClean="0"/>
              <a:t> on residual </a:t>
            </a:r>
            <a:r>
              <a:rPr lang="de-DE" b="0" dirty="0" err="1" smtClean="0"/>
              <a:t>comments</a:t>
            </a:r>
            <a:r>
              <a:rPr lang="de-DE" b="0" dirty="0" smtClean="0"/>
              <a:t> </a:t>
            </a:r>
            <a:r>
              <a:rPr lang="de-DE" b="0" dirty="0" err="1" smtClean="0"/>
              <a:t>until</a:t>
            </a:r>
            <a:r>
              <a:rPr lang="de-DE" b="0" dirty="0" smtClean="0"/>
              <a:t> Feb. 7 </a:t>
            </a:r>
          </a:p>
          <a:p>
            <a:pPr lvl="1"/>
            <a:r>
              <a:rPr lang="de-DE" b="0" dirty="0" err="1" smtClean="0"/>
              <a:t>create</a:t>
            </a:r>
            <a:r>
              <a:rPr lang="de-DE" b="0" dirty="0" smtClean="0"/>
              <a:t> D2 </a:t>
            </a:r>
            <a:r>
              <a:rPr lang="de-DE" b="0" dirty="0" err="1" smtClean="0"/>
              <a:t>according</a:t>
            </a:r>
            <a:r>
              <a:rPr lang="de-DE" b="0" dirty="0" smtClean="0"/>
              <a:t> </a:t>
            </a:r>
            <a:r>
              <a:rPr lang="de-DE" b="0" dirty="0" err="1" smtClean="0"/>
              <a:t>to</a:t>
            </a:r>
            <a:r>
              <a:rPr lang="de-DE" b="0" dirty="0" smtClean="0"/>
              <a:t> </a:t>
            </a:r>
            <a:r>
              <a:rPr lang="de-DE" b="0" dirty="0" err="1" smtClean="0"/>
              <a:t>comments</a:t>
            </a:r>
            <a:r>
              <a:rPr lang="de-DE" b="0" dirty="0" smtClean="0"/>
              <a:t> </a:t>
            </a:r>
            <a:r>
              <a:rPr lang="de-DE" b="0" dirty="0" err="1" smtClean="0"/>
              <a:t>and</a:t>
            </a:r>
            <a:r>
              <a:rPr lang="de-DE" b="0" dirty="0" smtClean="0"/>
              <a:t> </a:t>
            </a:r>
            <a:r>
              <a:rPr lang="de-DE" b="0" dirty="0" err="1" smtClean="0"/>
              <a:t>start</a:t>
            </a:r>
            <a:r>
              <a:rPr lang="de-DE" b="0" dirty="0" smtClean="0"/>
              <a:t> </a:t>
            </a:r>
            <a:r>
              <a:rPr lang="de-DE" b="0" dirty="0" err="1" smtClean="0"/>
              <a:t>recirc</a:t>
            </a:r>
            <a:endParaRPr lang="de-DE" b="0" dirty="0" smtClean="0"/>
          </a:p>
          <a:p>
            <a:pPr lvl="1"/>
            <a:r>
              <a:rPr lang="de-DE" b="0" dirty="0" err="1" smtClean="0"/>
              <a:t>create</a:t>
            </a:r>
            <a:r>
              <a:rPr lang="de-DE" b="0" dirty="0" smtClean="0"/>
              <a:t> </a:t>
            </a:r>
            <a:r>
              <a:rPr lang="de-DE" b="0" dirty="0" err="1" smtClean="0"/>
              <a:t>comments</a:t>
            </a:r>
            <a:r>
              <a:rPr lang="de-DE" b="0" dirty="0" smtClean="0"/>
              <a:t> </a:t>
            </a:r>
            <a:r>
              <a:rPr lang="de-DE" b="0" dirty="0" err="1" smtClean="0"/>
              <a:t>against</a:t>
            </a:r>
            <a:r>
              <a:rPr lang="de-DE" b="0" dirty="0" smtClean="0"/>
              <a:t> D2</a:t>
            </a:r>
            <a:endParaRPr lang="de-DE" b="0" dirty="0" smtClean="0"/>
          </a:p>
          <a:p>
            <a:r>
              <a:rPr lang="de-DE" sz="2800" b="0" dirty="0" smtClean="0"/>
              <a:t>March </a:t>
            </a:r>
            <a:r>
              <a:rPr lang="de-DE" sz="2800" b="0" dirty="0" err="1" smtClean="0"/>
              <a:t>Plenary</a:t>
            </a:r>
            <a:r>
              <a:rPr lang="de-DE" sz="2800" b="0" dirty="0" smtClean="0"/>
              <a:t>	</a:t>
            </a:r>
            <a:endParaRPr lang="de-DE" sz="2800" b="0" dirty="0" smtClean="0"/>
          </a:p>
          <a:p>
            <a:pPr lvl="1"/>
            <a:r>
              <a:rPr lang="de-DE" b="0" dirty="0" err="1" smtClean="0"/>
              <a:t>submit</a:t>
            </a:r>
            <a:r>
              <a:rPr lang="de-DE" b="0" dirty="0" smtClean="0"/>
              <a:t> </a:t>
            </a:r>
            <a:r>
              <a:rPr lang="de-DE" b="0" dirty="0" err="1" smtClean="0"/>
              <a:t>draft</a:t>
            </a:r>
            <a:r>
              <a:rPr lang="de-DE" b="0" dirty="0" smtClean="0"/>
              <a:t> </a:t>
            </a:r>
            <a:r>
              <a:rPr lang="de-DE" b="0" dirty="0" err="1" smtClean="0"/>
              <a:t>to</a:t>
            </a:r>
            <a:r>
              <a:rPr lang="de-DE" b="0" dirty="0" smtClean="0"/>
              <a:t> SA LB</a:t>
            </a:r>
            <a:r>
              <a:rPr lang="de-DE" sz="1600" b="0" dirty="0" smtClean="0"/>
              <a:t>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a:t>
            </a:r>
            <a:r>
              <a:rPr lang="en-US" altLang="en-US" sz="3600" dirty="0" smtClean="0"/>
              <a:t>Agenda </a:t>
            </a:r>
            <a:r>
              <a:rPr lang="en-US" altLang="en-US" sz="3600" dirty="0" smtClean="0"/>
              <a:t>for </a:t>
            </a:r>
            <a:r>
              <a:rPr lang="en-US" altLang="en-US" sz="3600" dirty="0" smtClean="0"/>
              <a:t>March </a:t>
            </a:r>
            <a:r>
              <a:rPr lang="en-US" altLang="en-US" sz="3600" dirty="0" smtClean="0"/>
              <a:t>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Aim</a:t>
            </a:r>
            <a:r>
              <a:rPr lang="de-DE" b="0" dirty="0" smtClean="0"/>
              <a:t> </a:t>
            </a:r>
            <a:r>
              <a:rPr lang="de-DE" b="0" dirty="0" err="1" smtClean="0"/>
              <a:t>is</a:t>
            </a:r>
            <a:r>
              <a:rPr lang="de-DE" b="0" dirty="0" smtClean="0"/>
              <a:t> </a:t>
            </a:r>
            <a:r>
              <a:rPr lang="de-DE" b="0" dirty="0" err="1" smtClean="0"/>
              <a:t>to</a:t>
            </a:r>
            <a:r>
              <a:rPr lang="de-DE" b="0" dirty="0" smtClean="0"/>
              <a:t> </a:t>
            </a:r>
            <a:r>
              <a:rPr lang="de-DE" b="0" dirty="0" err="1" smtClean="0"/>
              <a:t>finalize</a:t>
            </a:r>
            <a:r>
              <a:rPr lang="de-DE" b="0" dirty="0" smtClean="0"/>
              <a:t> </a:t>
            </a:r>
            <a:r>
              <a:rPr lang="de-DE" b="0" dirty="0" smtClean="0"/>
              <a:t>WG </a:t>
            </a:r>
            <a:r>
              <a:rPr lang="de-DE" b="0" dirty="0" err="1" smtClean="0"/>
              <a:t>letter</a:t>
            </a:r>
            <a:r>
              <a:rPr lang="de-DE" b="0" dirty="0" smtClean="0"/>
              <a:t> </a:t>
            </a:r>
            <a:r>
              <a:rPr lang="de-DE" b="0" dirty="0" err="1" smtClean="0"/>
              <a:t>ballot</a:t>
            </a:r>
            <a:endParaRPr lang="de-DE" b="0" dirty="0" smtClean="0"/>
          </a:p>
          <a:p>
            <a:pPr marL="342900" indent="-342900" algn="just">
              <a:buFont typeface="Arial" panose="020B0604020202020204" pitchFamily="34" charset="0"/>
              <a:buChar char="•"/>
              <a:defRPr/>
            </a:pPr>
            <a:r>
              <a:rPr lang="de-DE" altLang="en-US" b="0" dirty="0" err="1" smtClean="0"/>
              <a:t>Submit</a:t>
            </a:r>
            <a:r>
              <a:rPr lang="de-DE" altLang="en-US" b="0" dirty="0" smtClean="0"/>
              <a:t> TG13 </a:t>
            </a:r>
            <a:r>
              <a:rPr lang="de-DE" altLang="en-US" b="0" dirty="0" err="1" smtClean="0"/>
              <a:t>draft</a:t>
            </a:r>
            <a:r>
              <a:rPr lang="de-DE" altLang="en-US" b="0" dirty="0" smtClean="0"/>
              <a:t> </a:t>
            </a:r>
            <a:r>
              <a:rPr lang="de-DE" altLang="en-US" b="0" dirty="0" err="1" smtClean="0"/>
              <a:t>to</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1800" i="1" dirty="0"/>
              <a:t>Move that 802.15 WG approve the formation of a Comment Resolution Group (CRG) for the WG balloting of the </a:t>
            </a:r>
            <a:r>
              <a:rPr lang="en-US" sz="1800" i="1" dirty="0" smtClean="0"/>
              <a:t>P802.15.13_D2 </a:t>
            </a:r>
            <a:r>
              <a:rPr lang="en-US" sz="1800" i="1" dirty="0"/>
              <a:t>with the following membership: </a:t>
            </a:r>
            <a:r>
              <a:rPr lang="en-US" sz="1800" i="1" dirty="0" smtClean="0"/>
              <a:t>Volker </a:t>
            </a:r>
            <a:r>
              <a:rPr lang="en-US" sz="1800" i="1" dirty="0" smtClean="0"/>
              <a:t>Jungnickel as Chair, </a:t>
            </a:r>
            <a:r>
              <a:rPr lang="en-US" sz="1800" i="1" dirty="0" smtClean="0"/>
              <a:t>Nikola </a:t>
            </a:r>
            <a:r>
              <a:rPr lang="en-US" sz="1800" i="1" dirty="0" err="1" smtClean="0"/>
              <a:t>Serafimovski</a:t>
            </a:r>
            <a:r>
              <a:rPr lang="en-US" sz="1800" i="1" dirty="0" smtClean="0"/>
              <a:t>, </a:t>
            </a:r>
            <a:r>
              <a:rPr lang="en-US" sz="1800" i="1" dirty="0" err="1" smtClean="0"/>
              <a:t>Tuncer</a:t>
            </a:r>
            <a:r>
              <a:rPr lang="en-US" sz="1800" i="1" dirty="0" smtClean="0"/>
              <a:t> </a:t>
            </a:r>
            <a:r>
              <a:rPr lang="en-US" sz="1800" i="1" dirty="0" err="1" smtClean="0"/>
              <a:t>Baykas</a:t>
            </a:r>
            <a:r>
              <a:rPr lang="en-US" sz="1800" i="1" dirty="0" smtClean="0"/>
              <a:t>, </a:t>
            </a:r>
            <a:r>
              <a:rPr lang="en-US" sz="1800" i="1" dirty="0" smtClean="0"/>
              <a:t>Sang-Kyu Lim, </a:t>
            </a:r>
            <a:r>
              <a:rPr lang="en-US" sz="1800" i="1" dirty="0" err="1" smtClean="0"/>
              <a:t>Jörg</a:t>
            </a:r>
            <a:r>
              <a:rPr lang="en-US" sz="1800" i="1" dirty="0" smtClean="0"/>
              <a:t> Robert.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449</Words>
  <Application>Microsoft Office PowerPoint</Application>
  <PresentationFormat>Bildschirmpräsentation (4:3)</PresentationFormat>
  <Paragraphs>97</Paragraphs>
  <Slides>7</Slides>
  <Notes>6</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4"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January 2020 Closing Report</vt:lpstr>
      <vt:lpstr>PowerPoint-Präsentation</vt:lpstr>
      <vt:lpstr>PowerPoint-Präsentation</vt:lpstr>
      <vt:lpstr>PowerPoint-Präsentation</vt:lpstr>
      <vt:lpstr>Plan for finalization of TG13 Spec</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5537</cp:revision>
  <cp:lastPrinted>2014-11-04T15:04:57Z</cp:lastPrinted>
  <dcterms:created xsi:type="dcterms:W3CDTF">2007-04-17T18:10:23Z</dcterms:created>
  <dcterms:modified xsi:type="dcterms:W3CDTF">2020-01-17T02:00:03Z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