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7520" cy="2084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802-15-20-0058-00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3760" cy="3002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3760" cy="3002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EC8A9E50-F197-400B-81F3-AD90D11513EF}"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3760" cy="3002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9320" cy="2084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2020</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7520" cy="2084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802-15-20-0058-00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3760" cy="3002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3760" cy="3002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5721F3A7-F147-491C-8125-4914B87E3CD5}"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3760" cy="3002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9320" cy="2084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Jan 2020</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6680" cy="462132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Agenda for March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16 January, 2020</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Agenda</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Agena for TG9ma meeting for March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67360" cy="1062000"/>
          </a:xfrm>
          <a:prstGeom prst="rect">
            <a:avLst/>
          </a:prstGeom>
          <a:noFill/>
          <a:ln>
            <a:noFill/>
          </a:ln>
        </p:spPr>
        <p:style>
          <a:lnRef idx="0"/>
          <a:fillRef idx="0"/>
          <a:effectRef idx="0"/>
          <a:fontRef idx="minor"/>
        </p:style>
      </p:sp>
      <p:sp>
        <p:nvSpPr>
          <p:cNvPr id="94" name="CustomShape 2"/>
          <p:cNvSpPr/>
          <p:nvPr/>
        </p:nvSpPr>
        <p:spPr>
          <a:xfrm>
            <a:off x="457200" y="590760"/>
            <a:ext cx="82260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March</a:t>
            </a:r>
            <a:endParaRPr b="0" lang="en-US" sz="4400" spc="-1" strike="noStrike">
              <a:latin typeface="Arial"/>
            </a:endParaRPr>
          </a:p>
        </p:txBody>
      </p:sp>
      <p:sp>
        <p:nvSpPr>
          <p:cNvPr id="95" name="CustomShape 3"/>
          <p:cNvSpPr/>
          <p:nvPr/>
        </p:nvSpPr>
        <p:spPr>
          <a:xfrm>
            <a:off x="457200" y="1604520"/>
            <a:ext cx="8226000" cy="3974040"/>
          </a:xfrm>
          <a:prstGeom prst="rect">
            <a:avLst/>
          </a:prstGeom>
          <a:noFill/>
          <a:ln>
            <a:noFill/>
          </a:ln>
        </p:spPr>
        <p:style>
          <a:lnRef idx="0"/>
          <a:fillRef idx="0"/>
          <a:effectRef idx="0"/>
          <a:fontRef idx="minor"/>
        </p:style>
        <p:txBody>
          <a:bodyPr lIns="0" rIns="0" tIns="0" bIns="0">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comments received in preballot comment collection period. </a:t>
            </a:r>
            <a:endParaRPr b="0" lang="en-US"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draft ready for letter ballot.</a:t>
            </a:r>
            <a:endParaRPr b="0" lang="en-US" sz="3200" spc="-1" strike="noStrike">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letter ballot immediately after meeting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685800" y="685440"/>
            <a:ext cx="7767360" cy="1062000"/>
          </a:xfrm>
          <a:prstGeom prst="rect">
            <a:avLst/>
          </a:prstGeom>
          <a:noFill/>
          <a:ln>
            <a:noFill/>
          </a:ln>
        </p:spPr>
        <p:style>
          <a:lnRef idx="0"/>
          <a:fillRef idx="0"/>
          <a:effectRef idx="0"/>
          <a:fontRef idx="minor"/>
        </p:style>
      </p:sp>
      <p:sp>
        <p:nvSpPr>
          <p:cNvPr id="97" name="CustomShape 2"/>
          <p:cNvSpPr/>
          <p:nvPr/>
        </p:nvSpPr>
        <p:spPr>
          <a:xfrm>
            <a:off x="457200" y="590760"/>
            <a:ext cx="82260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Detailed Agenda for March</a:t>
            </a:r>
            <a:endParaRPr b="0" lang="en-US" sz="4400" spc="-1" strike="noStrike">
              <a:latin typeface="Arial"/>
            </a:endParaRPr>
          </a:p>
        </p:txBody>
      </p:sp>
      <p:sp>
        <p:nvSpPr>
          <p:cNvPr id="98" name="CustomShape 3"/>
          <p:cNvSpPr/>
          <p:nvPr/>
        </p:nvSpPr>
        <p:spPr>
          <a:xfrm>
            <a:off x="457200" y="1604520"/>
            <a:ext cx="8226000" cy="3974040"/>
          </a:xfrm>
          <a:prstGeom prst="rect">
            <a:avLst/>
          </a:prstGeom>
          <a:noFill/>
          <a:ln>
            <a:noFill/>
          </a:ln>
        </p:spPr>
        <p:style>
          <a:lnRef idx="0"/>
          <a:fillRef idx="0"/>
          <a:effectRef idx="0"/>
          <a:fontRef idx="minor"/>
        </p:style>
        <p:txBody>
          <a:bodyPr lIns="0" rIns="0" tIns="0" bIns="0">
            <a:normAutofit fontScale="48000"/>
          </a:bodyPr>
          <a:p>
            <a:pPr marL="219600" indent="-2196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Session 1</a:t>
            </a:r>
            <a:endParaRPr b="0" lang="en-US" sz="3200" spc="-1" strike="noStrike">
              <a:latin typeface="Arial"/>
            </a:endParaRPr>
          </a:p>
          <a:p>
            <a:pPr lvl="1" marL="432000" indent="-2160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Opening report</a:t>
            </a:r>
            <a:endParaRPr b="0" lang="en-US" sz="3200" spc="-1" strike="noStrike">
              <a:latin typeface="Arial"/>
            </a:endParaRPr>
          </a:p>
          <a:p>
            <a:pPr lvl="1" marL="432000" indent="-2160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agenda and January</a:t>
            </a:r>
            <a:endParaRPr b="0" lang="en-US" sz="3200" spc="-1" strike="noStrike">
              <a:latin typeface="Arial"/>
            </a:endParaRPr>
          </a:p>
          <a:p>
            <a:pPr lvl="1" marL="432000" indent="-2160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Process comments received</a:t>
            </a:r>
            <a:endParaRPr b="0" lang="en-US" sz="3200" spc="-1" strike="noStrike">
              <a:latin typeface="Arial"/>
            </a:endParaRPr>
          </a:p>
          <a:p>
            <a:pPr marL="219600" indent="-2196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Session 2</a:t>
            </a:r>
            <a:endParaRPr b="0" lang="en-US" sz="3200" spc="-1" strike="noStrike">
              <a:latin typeface="Arial"/>
            </a:endParaRPr>
          </a:p>
          <a:p>
            <a:pPr lvl="1" marL="432000" indent="-2160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Process comments received</a:t>
            </a:r>
            <a:endParaRPr b="0" lang="en-US" sz="3200" spc="-1" strike="noStrike">
              <a:latin typeface="Arial"/>
            </a:endParaRPr>
          </a:p>
          <a:p>
            <a:pPr marL="219600" indent="-21960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Session 2 Thursday AM2</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finished draft</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a CRG, Make a motion to forward draft to letter ballot</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Go through the closing report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317</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2020-01-16T10:23:49Z</dcterms:modified>
  <cp:revision>70</cp:revision>
  <dc:subject>IEEE 802.15.9ma</dc:subject>
  <dc:title>Agenda for July</dc:title>
</cp:coreProperties>
</file>