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6" r:id="rId2"/>
  </p:sldMasterIdLst>
  <p:notesMasterIdLst>
    <p:notesMasterId r:id="rId6"/>
  </p:notesMasterIdLst>
  <p:handoutMasterIdLst>
    <p:handoutMasterId r:id="rId7"/>
  </p:handoutMasterIdLst>
  <p:sldIdLst>
    <p:sldId id="259" r:id="rId3"/>
    <p:sldId id="258" r:id="rId4"/>
    <p:sldId id="260"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4" autoAdjust="0"/>
    <p:restoredTop sz="94660"/>
  </p:normalViewPr>
  <p:slideViewPr>
    <p:cSldViewPr>
      <p:cViewPr varScale="1">
        <p:scale>
          <a:sx n="97" d="100"/>
          <a:sy n="97" d="100"/>
        </p:scale>
        <p:origin x="-1112" y="-104"/>
      </p:cViewPr>
      <p:guideLst>
        <p:guide orient="horz" pos="2160"/>
        <p:guide pos="2880"/>
      </p:guideLst>
    </p:cSldViewPr>
  </p:slideViewPr>
  <p:notesTextViewPr>
    <p:cViewPr>
      <p:scale>
        <a:sx n="1" d="1"/>
        <a:sy n="1" d="1"/>
      </p:scale>
      <p:origin x="0" y="0"/>
    </p:cViewPr>
  </p:notesTextViewPr>
  <p:notesViewPr>
    <p:cSldViewPr>
      <p:cViewPr varScale="1">
        <p:scale>
          <a:sx n="64" d="100"/>
          <a:sy n="64" d="100"/>
        </p:scale>
        <p:origin x="3178" y="72"/>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83647EB-AF32-44B6-ADA6-009AA1A88A39}"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7695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660D00CF-A763-4A4E-B54B-7BD7AA0E0C25}"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28103373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660D00CF-A763-4A4E-B54B-7BD7AA0E0C25}" type="slidenum">
              <a:rPr lang="en-US" altLang="en-US" smtClean="0"/>
              <a:pPr/>
              <a:t>1</a:t>
            </a:fld>
            <a:endParaRPr lang="en-US" altLang="en-US"/>
          </a:p>
        </p:txBody>
      </p:sp>
    </p:spTree>
    <p:extLst>
      <p:ext uri="{BB962C8B-B14F-4D97-AF65-F5344CB8AC3E}">
        <p14:creationId xmlns:p14="http://schemas.microsoft.com/office/powerpoint/2010/main" val="2570925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Sept 2019</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5F00EE37-435B-434F-A209-B33DACBEA287}" type="slidenum">
              <a:rPr lang="en-US" altLang="en-US"/>
              <a:pPr/>
              <a:t>‹#›</a:t>
            </a:fld>
            <a:endParaRPr lang="en-US" altLang="en-US"/>
          </a:p>
        </p:txBody>
      </p:sp>
    </p:spTree>
    <p:extLst>
      <p:ext uri="{BB962C8B-B14F-4D97-AF65-F5344CB8AC3E}">
        <p14:creationId xmlns:p14="http://schemas.microsoft.com/office/powerpoint/2010/main" val="410986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xmlns="" id="{6239ABFD-5880-4237-9481-2AEB5738DDCF}"/>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3" name="바닥글 개체 틀 2">
            <a:extLst>
              <a:ext uri="{FF2B5EF4-FFF2-40B4-BE49-F238E27FC236}">
                <a16:creationId xmlns:a16="http://schemas.microsoft.com/office/drawing/2014/main" xmlns="" id="{B712BD1D-0638-491E-B4A7-0C070AFBC4CF}"/>
              </a:ext>
            </a:extLst>
          </p:cNvPr>
          <p:cNvSpPr>
            <a:spLocks noGrp="1"/>
          </p:cNvSpPr>
          <p:nvPr>
            <p:ph type="ftr" sz="quarter" idx="11"/>
          </p:nvPr>
        </p:nvSpPr>
        <p:spPr/>
        <p:txBody>
          <a:bodyPr/>
          <a:lstStyle/>
          <a:p>
            <a:endParaRPr lang="ko-KR" altLang="en-US"/>
          </a:p>
        </p:txBody>
      </p:sp>
      <p:sp>
        <p:nvSpPr>
          <p:cNvPr id="4" name="슬라이드 번호 개체 틀 3">
            <a:extLst>
              <a:ext uri="{FF2B5EF4-FFF2-40B4-BE49-F238E27FC236}">
                <a16:creationId xmlns:a16="http://schemas.microsoft.com/office/drawing/2014/main" xmlns="" id="{558EC734-8320-4A87-8842-266DFC347D15}"/>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2135499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7BEDE626-B483-42FD-A5D7-F3DC8B36A1B2}"/>
              </a:ext>
            </a:extLst>
          </p:cNvPr>
          <p:cNvSpPr>
            <a:spLocks noGrp="1"/>
          </p:cNvSpPr>
          <p:nvPr>
            <p:ph type="title"/>
          </p:nvPr>
        </p:nvSpPr>
        <p:spPr>
          <a:xfrm>
            <a:off x="630238" y="457200"/>
            <a:ext cx="2949575"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xmlns="" id="{D2006492-627E-46C6-8384-79F7C650475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텍스트 개체 틀 3">
            <a:extLst>
              <a:ext uri="{FF2B5EF4-FFF2-40B4-BE49-F238E27FC236}">
                <a16:creationId xmlns:a16="http://schemas.microsoft.com/office/drawing/2014/main" xmlns="" id="{16D7F681-BBCF-4BA8-B4FE-3697A45497A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xmlns="" id="{BF130100-1E0A-406B-B85E-812AB01310BB}"/>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6" name="바닥글 개체 틀 5">
            <a:extLst>
              <a:ext uri="{FF2B5EF4-FFF2-40B4-BE49-F238E27FC236}">
                <a16:creationId xmlns:a16="http://schemas.microsoft.com/office/drawing/2014/main" xmlns="" id="{42286BAD-E3E0-417F-A0B8-7C42AAF11609}"/>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xmlns="" id="{DC180233-C417-4A31-8693-6125636909B3}"/>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2972610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18B72175-5183-4B6A-93BA-3E08E429A848}"/>
              </a:ext>
            </a:extLst>
          </p:cNvPr>
          <p:cNvSpPr>
            <a:spLocks noGrp="1"/>
          </p:cNvSpPr>
          <p:nvPr>
            <p:ph type="title"/>
          </p:nvPr>
        </p:nvSpPr>
        <p:spPr>
          <a:xfrm>
            <a:off x="630238" y="457200"/>
            <a:ext cx="2949575"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xmlns="" id="{3736DB4A-BE0E-45A9-96B3-DE8D935B253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xmlns="" id="{54F69D59-547C-4FFB-985E-7D52682E948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xmlns="" id="{0AD1D094-4950-45D8-B23A-917C4A5D1963}"/>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6" name="바닥글 개체 틀 5">
            <a:extLst>
              <a:ext uri="{FF2B5EF4-FFF2-40B4-BE49-F238E27FC236}">
                <a16:creationId xmlns:a16="http://schemas.microsoft.com/office/drawing/2014/main" xmlns="" id="{1877CD26-A8FD-4897-B7C7-15516AA9E59A}"/>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xmlns="" id="{24D8E445-03E1-4FDE-8B3B-CFA8C6A60111}"/>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1866712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C5ACF979-05C7-46C4-B605-28A498517335}"/>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xmlns="" id="{6CABE51E-CA51-4B68-9E2F-FD3C447E1C0A}"/>
              </a:ext>
            </a:extLst>
          </p:cNvPr>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xmlns="" id="{10AD2FA1-1FA7-44A4-8772-18D74DB3CC02}"/>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5" name="바닥글 개체 틀 4">
            <a:extLst>
              <a:ext uri="{FF2B5EF4-FFF2-40B4-BE49-F238E27FC236}">
                <a16:creationId xmlns:a16="http://schemas.microsoft.com/office/drawing/2014/main" xmlns="" id="{9996CE1E-D3E7-48E2-B196-22D27A645C80}"/>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xmlns="" id="{A9C851BF-B9AA-437E-9FB2-FDB1AFEEA830}"/>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3969817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xmlns="" id="{B2C3C235-9DAA-4C22-B0B5-4215158E5231}"/>
              </a:ext>
            </a:extLst>
          </p:cNvPr>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xmlns="" id="{B3A57BE8-9B68-4392-B279-887C3AB8B394}"/>
              </a:ext>
            </a:extLst>
          </p:cNvPr>
          <p:cNvSpPr>
            <a:spLocks noGrp="1"/>
          </p:cNvSpPr>
          <p:nvPr>
            <p:ph type="body" orient="vert" idx="1"/>
          </p:nvPr>
        </p:nvSpPr>
        <p:spPr>
          <a:xfrm>
            <a:off x="628650" y="365125"/>
            <a:ext cx="5762625"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xmlns="" id="{E92E31FC-27FA-4ABA-A65F-3CDAA7D600EE}"/>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5" name="바닥글 개체 틀 4">
            <a:extLst>
              <a:ext uri="{FF2B5EF4-FFF2-40B4-BE49-F238E27FC236}">
                <a16:creationId xmlns:a16="http://schemas.microsoft.com/office/drawing/2014/main" xmlns="" id="{FD6B1A9C-9C87-4E99-BECF-F3A2AB214F5E}"/>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xmlns="" id="{677D04CB-B058-46E9-95FF-352B5FCF0584}"/>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71684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Sept 2019</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C150764-D04F-4794-BD15-0B7EEDDAAE09}" type="slidenum">
              <a:rPr lang="en-US" altLang="en-US"/>
              <a:pPr/>
              <a:t>‹#›</a:t>
            </a:fld>
            <a:endParaRPr lang="en-US" altLang="en-US"/>
          </a:p>
        </p:txBody>
      </p:sp>
    </p:spTree>
    <p:extLst>
      <p:ext uri="{BB962C8B-B14F-4D97-AF65-F5344CB8AC3E}">
        <p14:creationId xmlns:p14="http://schemas.microsoft.com/office/powerpoint/2010/main" val="358825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Nov. 2019</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BE1A77F3-DBA4-431E-8562-7F5D716FE119}" type="slidenum">
              <a:rPr lang="en-US" altLang="en-US"/>
              <a:pPr/>
              <a:t>‹#›</a:t>
            </a:fld>
            <a:endParaRPr lang="en-US" altLang="en-US"/>
          </a:p>
        </p:txBody>
      </p:sp>
    </p:spTree>
    <p:extLst>
      <p:ext uri="{BB962C8B-B14F-4D97-AF65-F5344CB8AC3E}">
        <p14:creationId xmlns:p14="http://schemas.microsoft.com/office/powerpoint/2010/main" val="1853091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4CAD0F20-A4B3-4040-A934-7EB29DCDD295}"/>
              </a:ext>
            </a:extLst>
          </p:cNvPr>
          <p:cNvSpPr>
            <a:spLocks noGrp="1"/>
          </p:cNvSpPr>
          <p:nvPr>
            <p:ph type="ctrTitle"/>
          </p:nvPr>
        </p:nvSpPr>
        <p:spPr>
          <a:xfrm>
            <a:off x="1143000" y="1122363"/>
            <a:ext cx="6858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a16="http://schemas.microsoft.com/office/drawing/2014/main" xmlns="" id="{33E55D7F-8F24-4D16-A833-0B5C7C75164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xmlns="" id="{94426C07-8327-4033-9ED3-71FFBEF9F59F}"/>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5" name="바닥글 개체 틀 4">
            <a:extLst>
              <a:ext uri="{FF2B5EF4-FFF2-40B4-BE49-F238E27FC236}">
                <a16:creationId xmlns:a16="http://schemas.microsoft.com/office/drawing/2014/main" xmlns="" id="{8CF88592-6AF2-4962-89FB-1489D1473C86}"/>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xmlns="" id="{F29C34DE-34C6-422B-9A9A-A99B03643897}"/>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2015427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60D16352-5410-4C7F-B149-061441D19739}"/>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xmlns="" id="{87F677FD-1859-4CA1-BC48-75ACBFC04846}"/>
              </a:ext>
            </a:extLst>
          </p:cNvPr>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xmlns="" id="{965516BD-A63A-4ECC-A127-CFD084A4A9C5}"/>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5" name="바닥글 개체 틀 4">
            <a:extLst>
              <a:ext uri="{FF2B5EF4-FFF2-40B4-BE49-F238E27FC236}">
                <a16:creationId xmlns:a16="http://schemas.microsoft.com/office/drawing/2014/main" xmlns="" id="{14C6869E-618D-478A-A049-F5CA04CE3ABC}"/>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xmlns="" id="{28E3378E-15A2-46B6-A8ED-853CDBB07ADE}"/>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3190312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F12A447E-1FA6-4C5B-83B3-E14D4D08B47E}"/>
              </a:ext>
            </a:extLst>
          </p:cNvPr>
          <p:cNvSpPr>
            <a:spLocks noGrp="1"/>
          </p:cNvSpPr>
          <p:nvPr>
            <p:ph type="title"/>
          </p:nvPr>
        </p:nvSpPr>
        <p:spPr>
          <a:xfrm>
            <a:off x="623888" y="1709738"/>
            <a:ext cx="78867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xmlns="" id="{2837722D-CA0F-457A-81E9-5B479E65A14B}"/>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편집하려면 클릭</a:t>
            </a:r>
          </a:p>
        </p:txBody>
      </p:sp>
      <p:sp>
        <p:nvSpPr>
          <p:cNvPr id="4" name="날짜 개체 틀 3">
            <a:extLst>
              <a:ext uri="{FF2B5EF4-FFF2-40B4-BE49-F238E27FC236}">
                <a16:creationId xmlns:a16="http://schemas.microsoft.com/office/drawing/2014/main" xmlns="" id="{CB97F672-75E8-4574-B5F7-0305DAB15E2C}"/>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5" name="바닥글 개체 틀 4">
            <a:extLst>
              <a:ext uri="{FF2B5EF4-FFF2-40B4-BE49-F238E27FC236}">
                <a16:creationId xmlns:a16="http://schemas.microsoft.com/office/drawing/2014/main" xmlns="" id="{16CE992B-7F94-4FEB-B1D6-4008E72DB371}"/>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xmlns="" id="{326BC7AB-702C-4D41-BCF0-2E36367D5A4F}"/>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414235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E321DCFE-87F7-462C-B9C1-122D1B294C7D}"/>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xmlns="" id="{73B574AE-5C1B-4163-A257-D09290695B8A}"/>
              </a:ext>
            </a:extLst>
          </p:cNvPr>
          <p:cNvSpPr>
            <a:spLocks noGrp="1"/>
          </p:cNvSpPr>
          <p:nvPr>
            <p:ph sz="half" idx="1"/>
          </p:nvPr>
        </p:nvSpPr>
        <p:spPr>
          <a:xfrm>
            <a:off x="628650" y="1825625"/>
            <a:ext cx="386715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내용 개체 틀 3">
            <a:extLst>
              <a:ext uri="{FF2B5EF4-FFF2-40B4-BE49-F238E27FC236}">
                <a16:creationId xmlns:a16="http://schemas.microsoft.com/office/drawing/2014/main" xmlns="" id="{818A091E-5A68-421F-BB58-34D3D94E3FC1}"/>
              </a:ext>
            </a:extLst>
          </p:cNvPr>
          <p:cNvSpPr>
            <a:spLocks noGrp="1"/>
          </p:cNvSpPr>
          <p:nvPr>
            <p:ph sz="half" idx="2"/>
          </p:nvPr>
        </p:nvSpPr>
        <p:spPr>
          <a:xfrm>
            <a:off x="4648200" y="1825625"/>
            <a:ext cx="386715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날짜 개체 틀 4">
            <a:extLst>
              <a:ext uri="{FF2B5EF4-FFF2-40B4-BE49-F238E27FC236}">
                <a16:creationId xmlns:a16="http://schemas.microsoft.com/office/drawing/2014/main" xmlns="" id="{4C06A5F9-4679-4E4B-B383-95AF22F4225E}"/>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6" name="바닥글 개체 틀 5">
            <a:extLst>
              <a:ext uri="{FF2B5EF4-FFF2-40B4-BE49-F238E27FC236}">
                <a16:creationId xmlns:a16="http://schemas.microsoft.com/office/drawing/2014/main" xmlns="" id="{169CAEE6-D917-4AFE-AFEB-37ACE05BC288}"/>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xmlns="" id="{12D41E30-C662-4CDE-8ECF-EAFC758D726D}"/>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127314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4105A11A-0C0F-4D84-81AA-70130168C3FD}"/>
              </a:ext>
            </a:extLst>
          </p:cNvPr>
          <p:cNvSpPr>
            <a:spLocks noGrp="1"/>
          </p:cNvSpPr>
          <p:nvPr>
            <p:ph type="title"/>
          </p:nvPr>
        </p:nvSpPr>
        <p:spPr>
          <a:xfrm>
            <a:off x="630238" y="365125"/>
            <a:ext cx="78867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xmlns="" id="{AB8A962E-620A-4A13-87CC-327338DDB8C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내용 개체 틀 3">
            <a:extLst>
              <a:ext uri="{FF2B5EF4-FFF2-40B4-BE49-F238E27FC236}">
                <a16:creationId xmlns:a16="http://schemas.microsoft.com/office/drawing/2014/main" xmlns="" id="{F49BFE8F-6AC1-445A-A074-1DFC57C714C3}"/>
              </a:ext>
            </a:extLst>
          </p:cNvPr>
          <p:cNvSpPr>
            <a:spLocks noGrp="1"/>
          </p:cNvSpPr>
          <p:nvPr>
            <p:ph sz="half" idx="2"/>
          </p:nvPr>
        </p:nvSpPr>
        <p:spPr>
          <a:xfrm>
            <a:off x="630238" y="2505075"/>
            <a:ext cx="386873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텍스트 개체 틀 4">
            <a:extLst>
              <a:ext uri="{FF2B5EF4-FFF2-40B4-BE49-F238E27FC236}">
                <a16:creationId xmlns:a16="http://schemas.microsoft.com/office/drawing/2014/main" xmlns="" id="{68D2CFD6-A690-4FA6-B24A-6A6D8A0DFB3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내용 개체 틀 5">
            <a:extLst>
              <a:ext uri="{FF2B5EF4-FFF2-40B4-BE49-F238E27FC236}">
                <a16:creationId xmlns:a16="http://schemas.microsoft.com/office/drawing/2014/main" xmlns="" id="{3D682ABF-5895-49E5-81FD-3B143FF918EB}"/>
              </a:ext>
            </a:extLst>
          </p:cNvPr>
          <p:cNvSpPr>
            <a:spLocks noGrp="1"/>
          </p:cNvSpPr>
          <p:nvPr>
            <p:ph sz="quarter" idx="4"/>
          </p:nvPr>
        </p:nvSpPr>
        <p:spPr>
          <a:xfrm>
            <a:off x="4629150" y="2505075"/>
            <a:ext cx="38877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7" name="날짜 개체 틀 6">
            <a:extLst>
              <a:ext uri="{FF2B5EF4-FFF2-40B4-BE49-F238E27FC236}">
                <a16:creationId xmlns:a16="http://schemas.microsoft.com/office/drawing/2014/main" xmlns="" id="{3ECCC69F-13DF-4C46-B64E-BF50F160EF7C}"/>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8" name="바닥글 개체 틀 7">
            <a:extLst>
              <a:ext uri="{FF2B5EF4-FFF2-40B4-BE49-F238E27FC236}">
                <a16:creationId xmlns:a16="http://schemas.microsoft.com/office/drawing/2014/main" xmlns="" id="{5F1F827F-9634-43F5-B5DB-C1E4B59E7B99}"/>
              </a:ext>
            </a:extLst>
          </p:cNvPr>
          <p:cNvSpPr>
            <a:spLocks noGrp="1"/>
          </p:cNvSpPr>
          <p:nvPr>
            <p:ph type="ftr" sz="quarter" idx="11"/>
          </p:nvPr>
        </p:nvSpPr>
        <p:spPr/>
        <p:txBody>
          <a:bodyPr/>
          <a:lstStyle/>
          <a:p>
            <a:endParaRPr lang="ko-KR" altLang="en-US"/>
          </a:p>
        </p:txBody>
      </p:sp>
      <p:sp>
        <p:nvSpPr>
          <p:cNvPr id="9" name="슬라이드 번호 개체 틀 8">
            <a:extLst>
              <a:ext uri="{FF2B5EF4-FFF2-40B4-BE49-F238E27FC236}">
                <a16:creationId xmlns:a16="http://schemas.microsoft.com/office/drawing/2014/main" xmlns="" id="{683D2534-0D88-4C4A-831A-074C8CF32F7B}"/>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4284677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225C63D7-E01F-498D-9057-A6A34E7B40FE}"/>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xmlns="" id="{3D237441-0592-437A-AAAF-1212CCE46119}"/>
              </a:ext>
            </a:extLst>
          </p:cNvPr>
          <p:cNvSpPr>
            <a:spLocks noGrp="1"/>
          </p:cNvSpPr>
          <p:nvPr>
            <p:ph type="dt" sz="half" idx="10"/>
          </p:nvPr>
        </p:nvSpPr>
        <p:spPr/>
        <p:txBody>
          <a:bodyPr/>
          <a:lstStyle/>
          <a:p>
            <a:fld id="{C3F0D771-D718-431E-B7CC-C80C17288241}" type="datetimeFigureOut">
              <a:rPr lang="ko-KR" altLang="en-US" smtClean="0"/>
              <a:t>1/16/20</a:t>
            </a:fld>
            <a:endParaRPr lang="ko-KR" altLang="en-US"/>
          </a:p>
        </p:txBody>
      </p:sp>
      <p:sp>
        <p:nvSpPr>
          <p:cNvPr id="4" name="바닥글 개체 틀 3">
            <a:extLst>
              <a:ext uri="{FF2B5EF4-FFF2-40B4-BE49-F238E27FC236}">
                <a16:creationId xmlns:a16="http://schemas.microsoft.com/office/drawing/2014/main" xmlns="" id="{2C23246E-CE64-49A6-92E2-064CEC503B8C}"/>
              </a:ext>
            </a:extLst>
          </p:cNvPr>
          <p:cNvSpPr>
            <a:spLocks noGrp="1"/>
          </p:cNvSpPr>
          <p:nvPr>
            <p:ph type="ftr" sz="quarter" idx="11"/>
          </p:nvPr>
        </p:nvSpPr>
        <p:spPr/>
        <p:txBody>
          <a:bodyPr/>
          <a:lstStyle/>
          <a:p>
            <a:endParaRPr lang="ko-KR" altLang="en-US"/>
          </a:p>
        </p:txBody>
      </p:sp>
      <p:sp>
        <p:nvSpPr>
          <p:cNvPr id="5" name="슬라이드 번호 개체 틀 4">
            <a:extLst>
              <a:ext uri="{FF2B5EF4-FFF2-40B4-BE49-F238E27FC236}">
                <a16:creationId xmlns:a16="http://schemas.microsoft.com/office/drawing/2014/main" xmlns="" id="{91916CC1-274A-42FD-9EEE-044F66D2197D}"/>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38020937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4.xml"/><Relationship Id="rId12" Type="http://schemas.openxmlformats.org/officeDocument/2006/relationships/theme" Target="../theme/theme2.xml"/><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 Id="rId9" Type="http://schemas.openxmlformats.org/officeDocument/2006/relationships/slideLayout" Target="../slideLayouts/slideLayout12.xml"/><Relationship Id="rId10"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 2020</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0C47CFE-2EE3-4722-95F2-2E8C664F285F}" type="slidenum">
              <a:rPr lang="en-US" altLang="en-US"/>
              <a:pPr/>
              <a:t>‹#›</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a:t>
            </a:r>
            <a:r>
              <a:rPr lang="en-US" altLang="en-US" sz="1400" b="1" dirty="0" smtClean="0"/>
              <a:t>-</a:t>
            </a:r>
            <a:r>
              <a:rPr lang="en-US" altLang="en-US" sz="1400" b="1" dirty="0" smtClean="0">
                <a:effectLst/>
              </a:rPr>
              <a:t>20</a:t>
            </a:r>
            <a:r>
              <a:rPr lang="en-US" sz="1400" b="1" dirty="0" smtClean="0">
                <a:effectLst/>
              </a:rPr>
              <a:t>-0056-</a:t>
            </a:r>
            <a:r>
              <a:rPr lang="en-US" sz="1400" b="1" dirty="0">
                <a:effectLst/>
              </a:rPr>
              <a:t>00-0vat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xmlns="" id="{04BD2A53-9DE1-45A6-A490-9F284DFAF68D}"/>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xmlns="" id="{A57CBE4B-308E-4E00-9DA4-C3CD3F3BE81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xmlns="" id="{38590D4C-46B9-4994-AB01-CA016673E94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F0D771-D718-431E-B7CC-C80C17288241}" type="datetimeFigureOut">
              <a:rPr lang="ko-KR" altLang="en-US" smtClean="0"/>
              <a:t>1/16/20</a:t>
            </a:fld>
            <a:endParaRPr lang="ko-KR" altLang="en-US"/>
          </a:p>
        </p:txBody>
      </p:sp>
      <p:sp>
        <p:nvSpPr>
          <p:cNvPr id="5" name="바닥글 개체 틀 4">
            <a:extLst>
              <a:ext uri="{FF2B5EF4-FFF2-40B4-BE49-F238E27FC236}">
                <a16:creationId xmlns:a16="http://schemas.microsoft.com/office/drawing/2014/main" xmlns="" id="{07A2BC00-BDCC-4502-AA6D-E36A8805150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xmlns="" id="{A9F4018B-71C8-4321-8E40-F126EB805896}"/>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677835414"/>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 2020</a:t>
            </a:r>
            <a:endParaRPr lang="en-US" altLang="en-US" dirty="0"/>
          </a:p>
        </p:txBody>
      </p:sp>
      <p:sp>
        <p:nvSpPr>
          <p:cNvPr id="5" name="Footer Placeholder 2"/>
          <p:cNvSpPr>
            <a:spLocks noGrp="1"/>
          </p:cNvSpPr>
          <p:nvPr>
            <p:ph type="ftr" sz="quarter" idx="11"/>
          </p:nvPr>
        </p:nvSpPr>
        <p:spPr/>
        <p:txBody>
          <a:bodyPr/>
          <a:lstStyle/>
          <a:p>
            <a:r>
              <a:rPr lang="en-US" altLang="en-US" dirty="0" smtClean="0"/>
              <a:t>Soo-Young Chang, SYCA</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200CF88B-4B84-4428-924B-4E0CAB5AF16B}" type="slidenum">
              <a:rPr lang="en-US" altLang="en-US"/>
              <a:pPr/>
              <a:t>1</a:t>
            </a:fld>
            <a:endParaRPr lang="en-US" altLang="en-US"/>
          </a:p>
        </p:txBody>
      </p:sp>
      <p:sp>
        <p:nvSpPr>
          <p:cNvPr id="27651" name="Rectangle 3"/>
          <p:cNvSpPr>
            <a:spLocks noChangeArrowheads="1"/>
          </p:cNvSpPr>
          <p:nvPr/>
        </p:nvSpPr>
        <p:spPr bwMode="auto">
          <a:xfrm>
            <a:off x="152400" y="609600"/>
            <a:ext cx="8991600" cy="4616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IEEE</a:t>
            </a:r>
            <a:r>
              <a:rPr lang="ko-KR" altLang="en-US" sz="1600" dirty="0">
                <a:solidFill>
                  <a:schemeClr val="tx2"/>
                </a:solidFill>
              </a:rPr>
              <a:t> </a:t>
            </a:r>
            <a:r>
              <a:rPr lang="en-US" altLang="ko-KR" sz="1600" dirty="0">
                <a:solidFill>
                  <a:schemeClr val="tx2"/>
                </a:solidFill>
              </a:rPr>
              <a:t>802.15</a:t>
            </a:r>
            <a:r>
              <a:rPr lang="ko-KR" altLang="en-US" sz="1600" dirty="0">
                <a:solidFill>
                  <a:schemeClr val="tx2"/>
                </a:solidFill>
              </a:rPr>
              <a:t> </a:t>
            </a:r>
            <a:r>
              <a:rPr lang="en-US" altLang="ko-KR" sz="1600" dirty="0">
                <a:solidFill>
                  <a:schemeClr val="tx2"/>
                </a:solidFill>
              </a:rPr>
              <a:t>VAT</a:t>
            </a:r>
            <a:r>
              <a:rPr lang="ko-KR" altLang="en-US" sz="1600" dirty="0">
                <a:solidFill>
                  <a:schemeClr val="tx2"/>
                </a:solidFill>
              </a:rPr>
              <a:t> </a:t>
            </a:r>
            <a:r>
              <a:rPr lang="en-US" altLang="ko-KR" sz="1600" dirty="0" smtClean="0">
                <a:solidFill>
                  <a:schemeClr val="tx2"/>
                </a:solidFill>
              </a:rPr>
              <a:t>Jan</a:t>
            </a:r>
            <a:r>
              <a:rPr lang="en-US" altLang="en-US" sz="1600" dirty="0" smtClean="0">
                <a:solidFill>
                  <a:schemeClr val="tx2"/>
                </a:solidFill>
              </a:rPr>
              <a:t> 2020 </a:t>
            </a:r>
            <a:r>
              <a:rPr lang="en-US" altLang="en-US" sz="1600" dirty="0">
                <a:solidFill>
                  <a:schemeClr val="tx2"/>
                </a:solidFill>
              </a:rPr>
              <a:t>Close Report	</a:t>
            </a:r>
          </a:p>
          <a:p>
            <a:r>
              <a:rPr lang="en-US" altLang="en-US" sz="1600" b="1" dirty="0">
                <a:solidFill>
                  <a:schemeClr val="tx2"/>
                </a:solidFill>
              </a:rPr>
              <a:t>Date Submitted: </a:t>
            </a:r>
            <a:r>
              <a:rPr lang="en-US" altLang="en-US" sz="1600" dirty="0" smtClean="0">
                <a:solidFill>
                  <a:schemeClr val="tx2"/>
                </a:solidFill>
              </a:rPr>
              <a:t>16 Jan.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Soo-Young Chang</a:t>
            </a:r>
            <a:r>
              <a:rPr lang="en-US" altLang="en-US" sz="1600" dirty="0">
                <a:solidFill>
                  <a:schemeClr val="tx2"/>
                </a:solidFill>
              </a:rPr>
              <a:t>	Company: </a:t>
            </a:r>
            <a:r>
              <a:rPr lang="en-US" altLang="en-US" sz="1600" dirty="0" smtClean="0">
                <a:solidFill>
                  <a:schemeClr val="tx2"/>
                </a:solidFill>
              </a:rPr>
              <a:t>SYCA</a:t>
            </a:r>
            <a:endParaRPr lang="en-US" altLang="en-US" sz="1600" dirty="0">
              <a:solidFill>
                <a:schemeClr val="tx2"/>
              </a:solidFill>
            </a:endParaRPr>
          </a:p>
          <a:p>
            <a:r>
              <a:rPr lang="en-US" altLang="en-US" sz="1600" dirty="0">
                <a:solidFill>
                  <a:schemeClr val="tx2"/>
                </a:solidFill>
              </a:rPr>
              <a:t>Address: </a:t>
            </a:r>
            <a:endParaRPr lang="en-US" altLang="en-US" sz="1600" dirty="0">
              <a:solidFill>
                <a:schemeClr val="tx2"/>
              </a:solidFill>
            </a:endParaRPr>
          </a:p>
          <a:p>
            <a:r>
              <a:rPr lang="en-US" altLang="en-US" sz="1600" dirty="0" smtClean="0">
                <a:solidFill>
                  <a:schemeClr val="tx2"/>
                </a:solidFill>
              </a:rPr>
              <a:t>	Voice:</a:t>
            </a:r>
            <a:r>
              <a:rPr lang="en-US" altLang="en-US" sz="1600" dirty="0">
                <a:solidFill>
                  <a:schemeClr val="tx2"/>
                </a:solidFill>
              </a:rPr>
              <a:t> </a:t>
            </a:r>
            <a:r>
              <a:rPr lang="en-US" altLang="en-US" sz="1600" dirty="0" smtClean="0">
                <a:solidFill>
                  <a:schemeClr val="tx2"/>
                </a:solidFill>
              </a:rPr>
              <a:t>		  </a:t>
            </a:r>
            <a:r>
              <a:rPr lang="en-US" altLang="en-US" sz="1600" dirty="0">
                <a:solidFill>
                  <a:schemeClr val="tx2"/>
                </a:solidFill>
              </a:rPr>
              <a:t>FAX: 		E-Mail</a:t>
            </a:r>
            <a:r>
              <a:rPr lang="en-US" altLang="en-US" sz="1600" dirty="0" smtClean="0">
                <a:solidFill>
                  <a:schemeClr val="tx2"/>
                </a:solidFill>
              </a:rPr>
              <a:t>: sychang06@gmail.com</a:t>
            </a:r>
            <a:r>
              <a:rPr lang="en-US" altLang="en-US" sz="1600" dirty="0">
                <a:solidFill>
                  <a:schemeClr val="tx2"/>
                </a:solidFill>
              </a:rPr>
              <a:t>	</a:t>
            </a:r>
            <a:endParaRPr lang="en-US" altLang="en-US" sz="1600" dirty="0" smtClean="0">
              <a:solidFill>
                <a:schemeClr val="tx2"/>
              </a:solidFill>
            </a:endParaRPr>
          </a:p>
          <a:p>
            <a:endParaRPr lang="en-US" altLang="en-US" sz="1600" b="1" dirty="0">
              <a:solidFill>
                <a:schemeClr val="tx2"/>
              </a:solidFill>
            </a:endParaRPr>
          </a:p>
          <a:p>
            <a:r>
              <a:rPr lang="en-US" altLang="en-US" sz="1600" b="1" dirty="0" smtClean="0">
                <a:solidFill>
                  <a:schemeClr val="tx2"/>
                </a:solidFill>
              </a:rPr>
              <a:t>Re</a:t>
            </a:r>
            <a:r>
              <a:rPr lang="en-US" altLang="en-US" sz="1600" b="1" dirty="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b="1" dirty="0" smtClean="0">
                <a:solidFill>
                  <a:schemeClr val="tx2"/>
                </a:solidFill>
              </a:rPr>
              <a:t>:</a:t>
            </a:r>
            <a:r>
              <a:rPr lang="en-US" altLang="en-US" sz="1600" dirty="0">
                <a:solidFill>
                  <a:schemeClr val="tx2"/>
                </a:solidFill>
              </a:rPr>
              <a:t> </a:t>
            </a:r>
            <a:r>
              <a:rPr lang="en-US" altLang="en-US" sz="1600" dirty="0" smtClean="0">
                <a:solidFill>
                  <a:schemeClr val="tx2"/>
                </a:solidFill>
              </a:rPr>
              <a:t> </a:t>
            </a:r>
            <a:r>
              <a:rPr lang="en-US" altLang="en-US" sz="1600" dirty="0" smtClean="0">
                <a:solidFill>
                  <a:schemeClr val="tx2"/>
                </a:solidFill>
              </a:rPr>
              <a:t> </a:t>
            </a:r>
            <a:r>
              <a:rPr lang="en-US" altLang="ko-KR" sz="1600" dirty="0" smtClean="0">
                <a:solidFill>
                  <a:schemeClr val="tx2"/>
                </a:solidFill>
              </a:rPr>
              <a:t>Jan. 2020</a:t>
            </a:r>
            <a:r>
              <a:rPr lang="en-US" altLang="en-US" sz="1600" dirty="0" smtClean="0">
                <a:solidFill>
                  <a:schemeClr val="tx2"/>
                </a:solidFill>
              </a:rPr>
              <a:t> </a:t>
            </a:r>
            <a:r>
              <a:rPr lang="en-US" altLang="en-US" sz="1600" dirty="0">
                <a:solidFill>
                  <a:schemeClr val="tx2"/>
                </a:solidFill>
              </a:rPr>
              <a:t>Close </a:t>
            </a:r>
            <a:r>
              <a:rPr lang="en-US" altLang="en-US" sz="1600" dirty="0" smtClean="0">
                <a:solidFill>
                  <a:schemeClr val="tx2"/>
                </a:solidFill>
              </a:rPr>
              <a:t>Report for </a:t>
            </a:r>
            <a:r>
              <a:rPr lang="en-US" altLang="en-US" sz="1600" dirty="0">
                <a:solidFill>
                  <a:schemeClr val="tx2"/>
                </a:solidFill>
              </a:rPr>
              <a:t>IEEE</a:t>
            </a:r>
            <a:r>
              <a:rPr lang="ko-KR" altLang="en-US" sz="1600" dirty="0">
                <a:solidFill>
                  <a:schemeClr val="tx2"/>
                </a:solidFill>
              </a:rPr>
              <a:t> </a:t>
            </a:r>
            <a:r>
              <a:rPr lang="en-US" altLang="ko-KR" sz="1600" dirty="0">
                <a:solidFill>
                  <a:schemeClr val="tx2"/>
                </a:solidFill>
              </a:rPr>
              <a:t>802.15</a:t>
            </a:r>
            <a:r>
              <a:rPr lang="ko-KR" altLang="en-US" sz="1600" dirty="0">
                <a:solidFill>
                  <a:schemeClr val="tx2"/>
                </a:solidFill>
              </a:rPr>
              <a:t> </a:t>
            </a:r>
            <a:r>
              <a:rPr lang="en-US" altLang="ko-KR" sz="1600" dirty="0">
                <a:solidFill>
                  <a:schemeClr val="tx2"/>
                </a:solidFill>
              </a:rPr>
              <a:t>VAT</a:t>
            </a:r>
            <a:r>
              <a:rPr lang="ko-KR" altLang="en-US" sz="1600" dirty="0">
                <a:solidFill>
                  <a:schemeClr val="tx2"/>
                </a:solidFill>
              </a:rPr>
              <a:t> </a:t>
            </a:r>
            <a:r>
              <a:rPr lang="en-US" altLang="ko-KR" sz="1600" dirty="0" smtClean="0">
                <a:solidFill>
                  <a:schemeClr val="tx2"/>
                </a:solidFill>
              </a:rPr>
              <a:t>Interest Group</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760ACAA8-95F5-436A-9BD3-A1EE9E32AB98}" type="slidenum">
              <a:rPr lang="en-US" altLang="en-US"/>
              <a:pPr/>
              <a:t>2</a:t>
            </a:fld>
            <a:endParaRPr lang="en-US" altLang="en-US"/>
          </a:p>
        </p:txBody>
      </p:sp>
      <p:sp>
        <p:nvSpPr>
          <p:cNvPr id="2" name="TextBox 1"/>
          <p:cNvSpPr txBox="1"/>
          <p:nvPr/>
        </p:nvSpPr>
        <p:spPr>
          <a:xfrm>
            <a:off x="533400" y="1066800"/>
            <a:ext cx="8458200" cy="5139870"/>
          </a:xfrm>
          <a:prstGeom prst="rect">
            <a:avLst/>
          </a:prstGeom>
          <a:noFill/>
        </p:spPr>
        <p:txBody>
          <a:bodyPr wrap="square" rtlCol="0">
            <a:spAutoFit/>
          </a:bodyPr>
          <a:lstStyle/>
          <a:p>
            <a:pPr algn="ctr"/>
            <a:r>
              <a:rPr lang="en-US" sz="2000" b="1" dirty="0"/>
              <a:t>IG VAT met for 2 sessions during the </a:t>
            </a:r>
            <a:r>
              <a:rPr lang="en-US" sz="2000" b="1" dirty="0" smtClean="0"/>
              <a:t>Jan</a:t>
            </a:r>
            <a:r>
              <a:rPr lang="en-US" sz="2000" b="1" dirty="0" smtClean="0"/>
              <a:t>. 2020 </a:t>
            </a:r>
            <a:r>
              <a:rPr lang="en-US" sz="2000" b="1" dirty="0"/>
              <a:t>IEEE 802 meeting</a:t>
            </a:r>
            <a:endParaRPr lang="en-US" sz="2000" dirty="0"/>
          </a:p>
          <a:p>
            <a:r>
              <a:rPr lang="en-US" sz="1600" b="1" dirty="0"/>
              <a:t> </a:t>
            </a:r>
            <a:endParaRPr lang="en-US" sz="1600" b="1" dirty="0" smtClean="0"/>
          </a:p>
          <a:p>
            <a:endParaRPr lang="en-US" sz="1600" dirty="0"/>
          </a:p>
          <a:p>
            <a:r>
              <a:rPr lang="en-US" sz="1800" b="1" u="sng" dirty="0"/>
              <a:t>Session 1</a:t>
            </a:r>
            <a:endParaRPr lang="en-US" sz="1800" dirty="0"/>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smtClean="0"/>
              <a:t>House </a:t>
            </a:r>
            <a:r>
              <a:rPr lang="en-US" sz="1600" dirty="0"/>
              <a:t>k</a:t>
            </a:r>
            <a:r>
              <a:rPr lang="en-US" sz="1600" dirty="0" smtClean="0"/>
              <a:t>eeping items</a:t>
            </a:r>
            <a:endParaRPr lang="en-US" altLang="ko-KR" sz="1600" dirty="0"/>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endParaRPr lang="en-US" sz="1600" dirty="0"/>
          </a:p>
          <a:p>
            <a:r>
              <a:rPr lang="en-US" sz="1800" b="1" u="sng" dirty="0"/>
              <a:t>Session 2</a:t>
            </a:r>
            <a:endParaRPr lang="en-US" sz="1800" dirty="0"/>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smtClean="0"/>
              <a:t>4 Presentations </a:t>
            </a:r>
            <a:r>
              <a:rPr lang="en-US" sz="1600" dirty="0"/>
              <a:t>about </a:t>
            </a:r>
            <a:r>
              <a:rPr lang="en-US" sz="1600" dirty="0" smtClean="0"/>
              <a:t>technologies/applications </a:t>
            </a:r>
            <a:r>
              <a:rPr lang="en-US" sz="1600" dirty="0"/>
              <a:t>of </a:t>
            </a:r>
            <a:r>
              <a:rPr lang="en-US" sz="1600" dirty="0" smtClean="0"/>
              <a:t>OWC by SNUST.</a:t>
            </a:r>
          </a:p>
          <a:p>
            <a:pPr marL="742950" lvl="1" indent="-285750">
              <a:buFont typeface="Arial" panose="020B0604020202020204" pitchFamily="34" charset="0"/>
              <a:buChar char="•"/>
            </a:pPr>
            <a:r>
              <a:rPr lang="en-US" sz="1600" dirty="0" err="1">
                <a:solidFill>
                  <a:srgbClr val="000000"/>
                </a:solidFill>
                <a:latin typeface="+mj-lt"/>
                <a:ea typeface="Lucida Grande"/>
                <a:cs typeface="Lucida Grande"/>
              </a:rPr>
              <a:t>IoT</a:t>
            </a:r>
            <a:r>
              <a:rPr lang="en-US" sz="1600" dirty="0">
                <a:solidFill>
                  <a:srgbClr val="000000"/>
                </a:solidFill>
                <a:latin typeface="+mj-lt"/>
                <a:ea typeface="Lucida Grande"/>
                <a:cs typeface="Lucida Grande"/>
              </a:rPr>
              <a:t>/</a:t>
            </a:r>
            <a:r>
              <a:rPr lang="en-US" sz="1600" dirty="0" err="1">
                <a:solidFill>
                  <a:srgbClr val="000000"/>
                </a:solidFill>
                <a:latin typeface="+mj-lt"/>
                <a:ea typeface="Lucida Grande"/>
                <a:cs typeface="Lucida Grande"/>
              </a:rPr>
              <a:t>IoL</a:t>
            </a:r>
            <a:r>
              <a:rPr lang="en-US" sz="1600" dirty="0">
                <a:solidFill>
                  <a:srgbClr val="000000"/>
                </a:solidFill>
                <a:latin typeface="+mj-lt"/>
                <a:ea typeface="Lucida Grande"/>
                <a:cs typeface="Lucida Grande"/>
              </a:rPr>
              <a:t> Technology for Automatic Navigation Solution in Airport Indoor Service Vehicle (15-20/51r0)</a:t>
            </a:r>
            <a:endParaRPr lang="en-US" sz="1600" dirty="0" smtClean="0">
              <a:solidFill>
                <a:srgbClr val="000000"/>
              </a:solidFill>
              <a:latin typeface="+mj-lt"/>
              <a:ea typeface="Lucida Grande"/>
              <a:cs typeface="Lucida Grande"/>
            </a:endParaRPr>
          </a:p>
          <a:p>
            <a:pPr marL="742950" lvl="1" indent="-285750">
              <a:buFont typeface="Arial" panose="020B0604020202020204" pitchFamily="34" charset="0"/>
              <a:buChar char="•"/>
            </a:pPr>
            <a:r>
              <a:rPr lang="en-US" sz="1600" dirty="0" smtClean="0">
                <a:solidFill>
                  <a:srgbClr val="000000"/>
                </a:solidFill>
                <a:latin typeface="+mj-lt"/>
                <a:ea typeface="Lucida Grande"/>
                <a:cs typeface="Lucida Grande"/>
              </a:rPr>
              <a:t>OCC </a:t>
            </a:r>
            <a:r>
              <a:rPr lang="en-US" sz="1600" dirty="0">
                <a:solidFill>
                  <a:srgbClr val="000000"/>
                </a:solidFill>
                <a:latin typeface="+mj-lt"/>
                <a:ea typeface="Lucida Grande"/>
                <a:cs typeface="Lucida Grande"/>
              </a:rPr>
              <a:t>Functional Requirements for </a:t>
            </a:r>
            <a:r>
              <a:rPr lang="en-US" sz="1600" dirty="0" err="1">
                <a:solidFill>
                  <a:srgbClr val="000000"/>
                </a:solidFill>
                <a:latin typeface="+mj-lt"/>
                <a:ea typeface="Lucida Grande"/>
                <a:cs typeface="Lucida Grande"/>
              </a:rPr>
              <a:t>IoT</a:t>
            </a:r>
            <a:r>
              <a:rPr lang="en-US" sz="1600" dirty="0">
                <a:solidFill>
                  <a:srgbClr val="000000"/>
                </a:solidFill>
                <a:latin typeface="+mj-lt"/>
                <a:ea typeface="Lucida Grande"/>
                <a:cs typeface="Lucida Grande"/>
              </a:rPr>
              <a:t>/</a:t>
            </a:r>
            <a:r>
              <a:rPr lang="en-US" sz="1600" dirty="0" err="1">
                <a:solidFill>
                  <a:srgbClr val="000000"/>
                </a:solidFill>
                <a:latin typeface="+mj-lt"/>
                <a:ea typeface="Lucida Grande"/>
                <a:cs typeface="Lucida Grande"/>
              </a:rPr>
              <a:t>IoL</a:t>
            </a:r>
            <a:r>
              <a:rPr lang="en-US" sz="1600" dirty="0">
                <a:solidFill>
                  <a:srgbClr val="000000"/>
                </a:solidFill>
                <a:latin typeface="+mj-lt"/>
                <a:ea typeface="Lucida Grande"/>
                <a:cs typeface="Lucida Grande"/>
              </a:rPr>
              <a:t> based Connected Cars Network Services  (15-20/52r0)</a:t>
            </a:r>
            <a:endParaRPr lang="en-US" sz="1600" dirty="0" smtClean="0">
              <a:solidFill>
                <a:srgbClr val="000000"/>
              </a:solidFill>
              <a:latin typeface="+mj-lt"/>
              <a:ea typeface="Lucida Grande"/>
              <a:cs typeface="Lucida Grande"/>
            </a:endParaRPr>
          </a:p>
          <a:p>
            <a:pPr marL="742950" lvl="1" indent="-285750">
              <a:buFont typeface="Arial" panose="020B0604020202020204" pitchFamily="34" charset="0"/>
              <a:buChar char="•"/>
            </a:pPr>
            <a:r>
              <a:rPr lang="en-US" sz="1600" dirty="0" smtClean="0">
                <a:solidFill>
                  <a:srgbClr val="000000"/>
                </a:solidFill>
                <a:latin typeface="+mj-lt"/>
                <a:ea typeface="Lucida Grande"/>
                <a:cs typeface="Lucida Grande"/>
              </a:rPr>
              <a:t>OWC </a:t>
            </a:r>
            <a:r>
              <a:rPr lang="en-US" sz="1600" dirty="0">
                <a:solidFill>
                  <a:srgbClr val="000000"/>
                </a:solidFill>
                <a:latin typeface="+mj-lt"/>
                <a:ea typeface="Lucida Grande"/>
                <a:cs typeface="Lucida Grande"/>
              </a:rPr>
              <a:t>Lights for Network Services in Remote Areas Located </a:t>
            </a:r>
            <a:r>
              <a:rPr lang="en-US" sz="1600" dirty="0" err="1">
                <a:solidFill>
                  <a:srgbClr val="000000"/>
                </a:solidFill>
                <a:latin typeface="+mj-lt"/>
                <a:ea typeface="Lucida Grande"/>
                <a:cs typeface="Lucida Grande"/>
              </a:rPr>
              <a:t>IoT</a:t>
            </a:r>
            <a:r>
              <a:rPr lang="en-US" sz="1600" dirty="0">
                <a:solidFill>
                  <a:srgbClr val="000000"/>
                </a:solidFill>
                <a:latin typeface="+mj-lt"/>
                <a:ea typeface="Lucida Grande"/>
                <a:cs typeface="Lucida Grande"/>
              </a:rPr>
              <a:t> </a:t>
            </a:r>
            <a:r>
              <a:rPr lang="en-US" sz="1600" dirty="0" err="1">
                <a:solidFill>
                  <a:srgbClr val="000000"/>
                </a:solidFill>
                <a:latin typeface="+mj-lt"/>
                <a:ea typeface="Lucida Grande"/>
                <a:cs typeface="Lucida Grande"/>
              </a:rPr>
              <a:t>Microhouse</a:t>
            </a:r>
            <a:r>
              <a:rPr lang="en-US" sz="1600" dirty="0">
                <a:solidFill>
                  <a:srgbClr val="000000"/>
                </a:solidFill>
                <a:latin typeface="+mj-lt"/>
                <a:ea typeface="Lucida Grande"/>
                <a:cs typeface="Lucida Grande"/>
              </a:rPr>
              <a:t>  (15-20/53r0)</a:t>
            </a:r>
            <a:endParaRPr lang="en-US" sz="1600" dirty="0" smtClean="0">
              <a:solidFill>
                <a:srgbClr val="000000"/>
              </a:solidFill>
              <a:latin typeface="+mj-lt"/>
              <a:ea typeface="Lucida Grande"/>
              <a:cs typeface="Lucida Grande"/>
            </a:endParaRPr>
          </a:p>
          <a:p>
            <a:pPr marL="742950" lvl="1" indent="-285750">
              <a:buFont typeface="Arial" panose="020B0604020202020204" pitchFamily="34" charset="0"/>
              <a:buChar char="•"/>
            </a:pPr>
            <a:r>
              <a:rPr lang="en-US" sz="1600" dirty="0" smtClean="0">
                <a:solidFill>
                  <a:srgbClr val="000000"/>
                </a:solidFill>
                <a:latin typeface="+mj-lt"/>
                <a:ea typeface="Lucida Grande"/>
                <a:cs typeface="Lucida Grande"/>
              </a:rPr>
              <a:t>Remote </a:t>
            </a:r>
            <a:r>
              <a:rPr lang="en-US" sz="1600" dirty="0">
                <a:solidFill>
                  <a:srgbClr val="000000"/>
                </a:solidFill>
                <a:latin typeface="+mj-lt"/>
                <a:ea typeface="Lucida Grande"/>
                <a:cs typeface="Lucida Grande"/>
              </a:rPr>
              <a:t>Smart House Door Access Control Using OCC Technology (15-20/54r0)</a:t>
            </a:r>
            <a:endParaRPr lang="en-US" sz="1600" dirty="0">
              <a:latin typeface="+mj-lt"/>
            </a:endParaRPr>
          </a:p>
          <a:p>
            <a:pPr marL="285750" indent="-285750">
              <a:buFont typeface="Arial" panose="020B0604020202020204" pitchFamily="34" charset="0"/>
              <a:buChar char="•"/>
            </a:pPr>
            <a:endParaRPr lang="en-US" altLang="ko-KR" sz="1600" dirty="0" smtClean="0"/>
          </a:p>
          <a:p>
            <a:pPr marL="285750" indent="-285750">
              <a:buFont typeface="Arial" panose="020B0604020202020204" pitchFamily="34" charset="0"/>
              <a:buChar char="•"/>
            </a:pPr>
            <a:r>
              <a:rPr lang="en-US" altLang="ko-KR" sz="1600" dirty="0" smtClean="0"/>
              <a:t>Prepared </a:t>
            </a:r>
            <a:r>
              <a:rPr lang="en-US" altLang="ko-KR" sz="1600" dirty="0"/>
              <a:t>closing report.</a:t>
            </a:r>
          </a:p>
          <a:p>
            <a:endParaRPr lang="en-US" altLang="ko-KR" sz="1600" dirty="0"/>
          </a:p>
        </p:txBody>
      </p:sp>
      <p:sp>
        <p:nvSpPr>
          <p:cNvPr id="8" name="Date Placeholder 1">
            <a:extLst>
              <a:ext uri="{FF2B5EF4-FFF2-40B4-BE49-F238E27FC236}">
                <a16:creationId xmlns:a16="http://schemas.microsoft.com/office/drawing/2014/main" xmlns="" id="{F90F7EBE-22D9-4AFC-927A-C86076389B7C}"/>
              </a:ext>
            </a:extLst>
          </p:cNvPr>
          <p:cNvSpPr>
            <a:spLocks noGrp="1"/>
          </p:cNvSpPr>
          <p:nvPr>
            <p:ph type="dt" sz="half" idx="10"/>
          </p:nvPr>
        </p:nvSpPr>
        <p:spPr>
          <a:xfrm>
            <a:off x="685800" y="378281"/>
            <a:ext cx="1600200" cy="215444"/>
          </a:xfrm>
        </p:spPr>
        <p:txBody>
          <a:bodyPr/>
          <a:lstStyle/>
          <a:p>
            <a:r>
              <a:rPr lang="en-US" altLang="en-US" dirty="0" smtClean="0"/>
              <a:t>Jan</a:t>
            </a:r>
            <a:r>
              <a:rPr lang="en-US" altLang="en-US" dirty="0" smtClean="0"/>
              <a:t>. 2020</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760ACAA8-95F5-436A-9BD3-A1EE9E32AB98}" type="slidenum">
              <a:rPr lang="en-US" altLang="en-US"/>
              <a:pPr/>
              <a:t>3</a:t>
            </a:fld>
            <a:endParaRPr lang="en-US" altLang="en-US"/>
          </a:p>
        </p:txBody>
      </p:sp>
      <p:sp>
        <p:nvSpPr>
          <p:cNvPr id="2" name="TextBox 1"/>
          <p:cNvSpPr txBox="1"/>
          <p:nvPr/>
        </p:nvSpPr>
        <p:spPr>
          <a:xfrm>
            <a:off x="533400" y="1066800"/>
            <a:ext cx="8458200" cy="1969770"/>
          </a:xfrm>
          <a:prstGeom prst="rect">
            <a:avLst/>
          </a:prstGeom>
          <a:noFill/>
        </p:spPr>
        <p:txBody>
          <a:bodyPr wrap="square" rtlCol="0">
            <a:spAutoFit/>
          </a:bodyPr>
          <a:lstStyle/>
          <a:p>
            <a:pPr algn="ctr"/>
            <a:r>
              <a:rPr lang="en-US" sz="2000" b="1" dirty="0"/>
              <a:t>IG VAT Plan for the </a:t>
            </a:r>
            <a:r>
              <a:rPr lang="en-US" sz="2000" b="1" dirty="0" smtClean="0"/>
              <a:t>March</a:t>
            </a:r>
            <a:r>
              <a:rPr lang="en-US" sz="2000" b="1" dirty="0" smtClean="0"/>
              <a:t> </a:t>
            </a:r>
            <a:r>
              <a:rPr lang="en-US" sz="2000" b="1" dirty="0"/>
              <a:t>2020 meeting</a:t>
            </a:r>
            <a:endParaRPr lang="en-US" sz="2000" dirty="0"/>
          </a:p>
          <a:p>
            <a:r>
              <a:rPr lang="en-US" sz="1600" b="1" dirty="0"/>
              <a:t> </a:t>
            </a:r>
            <a:endParaRPr lang="en-US" sz="1600" b="1" dirty="0" smtClean="0"/>
          </a:p>
          <a:p>
            <a:endParaRPr lang="en-US" altLang="ko-KR" sz="1600" dirty="0"/>
          </a:p>
          <a:p>
            <a:endParaRPr lang="en-US" altLang="ko-KR" sz="1600" dirty="0"/>
          </a:p>
          <a:p>
            <a:pPr marL="285750" indent="-285750">
              <a:buFont typeface="Arial"/>
              <a:buChar char="•"/>
            </a:pPr>
            <a:r>
              <a:rPr lang="en-US" altLang="ko-KR" sz="1800" dirty="0"/>
              <a:t>3 slots for </a:t>
            </a:r>
            <a:r>
              <a:rPr lang="en-US" altLang="ko-KR" sz="1800" dirty="0" smtClean="0"/>
              <a:t>March</a:t>
            </a:r>
            <a:r>
              <a:rPr lang="en-US" altLang="ko-KR" sz="1800" dirty="0" smtClean="0"/>
              <a:t> meeting</a:t>
            </a:r>
          </a:p>
          <a:p>
            <a:endParaRPr lang="en-US" altLang="ko-KR" sz="1800" dirty="0"/>
          </a:p>
          <a:p>
            <a:pPr marL="285750" indent="-285750">
              <a:buFont typeface="Arial"/>
              <a:buChar char="•"/>
            </a:pPr>
            <a:r>
              <a:rPr lang="en-US" altLang="ko-KR" sz="1800" dirty="0"/>
              <a:t>Call for applications</a:t>
            </a:r>
          </a:p>
        </p:txBody>
      </p:sp>
      <p:sp>
        <p:nvSpPr>
          <p:cNvPr id="8" name="Date Placeholder 1">
            <a:extLst>
              <a:ext uri="{FF2B5EF4-FFF2-40B4-BE49-F238E27FC236}">
                <a16:creationId xmlns:a16="http://schemas.microsoft.com/office/drawing/2014/main" xmlns="" id="{F90F7EBE-22D9-4AFC-927A-C86076389B7C}"/>
              </a:ext>
            </a:extLst>
          </p:cNvPr>
          <p:cNvSpPr>
            <a:spLocks noGrp="1"/>
          </p:cNvSpPr>
          <p:nvPr>
            <p:ph type="dt" sz="half" idx="10"/>
          </p:nvPr>
        </p:nvSpPr>
        <p:spPr>
          <a:xfrm>
            <a:off x="685800" y="378281"/>
            <a:ext cx="1600200" cy="215444"/>
          </a:xfrm>
        </p:spPr>
        <p:txBody>
          <a:bodyPr/>
          <a:lstStyle/>
          <a:p>
            <a:r>
              <a:rPr lang="en-US" altLang="en-US" dirty="0" smtClean="0"/>
              <a:t>Jan</a:t>
            </a:r>
            <a:r>
              <a:rPr lang="en-US" altLang="en-US" dirty="0" smtClean="0"/>
              <a:t>. 2020</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a:t>
            </a:r>
            <a:endParaRPr lang="en-US" altLang="en-US" dirty="0"/>
          </a:p>
        </p:txBody>
      </p:sp>
    </p:spTree>
    <p:extLst>
      <p:ext uri="{BB962C8B-B14F-4D97-AF65-F5344CB8AC3E}">
        <p14:creationId xmlns:p14="http://schemas.microsoft.com/office/powerpoint/2010/main" val="4197918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346</TotalTime>
  <Words>102</Words>
  <Application>Microsoft Macintosh PowerPoint</Application>
  <PresentationFormat>On-screen Show (4:3)</PresentationFormat>
  <Paragraphs>50</Paragraphs>
  <Slides>3</Slides>
  <Notes>1</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Office Theme</vt:lpstr>
      <vt:lpstr>디자인 사용자 지정</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Soo-Young Chang</cp:lastModifiedBy>
  <cp:revision>48</cp:revision>
  <cp:lastPrinted>1998-02-10T13:28:06Z</cp:lastPrinted>
  <dcterms:created xsi:type="dcterms:W3CDTF">2014-11-06T15:58:44Z</dcterms:created>
  <dcterms:modified xsi:type="dcterms:W3CDTF">2020-01-16T16:34:00Z</dcterms:modified>
</cp:coreProperties>
</file>