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5" r:id="rId5"/>
    <p:sldId id="261" r:id="rId6"/>
    <p:sldId id="262" r:id="rId7"/>
    <p:sldId id="260" r:id="rId8"/>
    <p:sldId id="263" r:id="rId9"/>
    <p:sldId id="26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94" autoAdjust="0"/>
    <p:restoredTop sz="94660"/>
  </p:normalViewPr>
  <p:slideViewPr>
    <p:cSldViewPr>
      <p:cViewPr>
        <p:scale>
          <a:sx n="135" d="100"/>
          <a:sy n="135" d="100"/>
        </p:scale>
        <p:origin x="1374" y="5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5C100B1-F319-459A-836E-6BC13298DB34}"/>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FBD5230-83D2-4191-A885-37ED4F307DD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44E06B72-3F3F-4C2D-BC11-C91499F1133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49A52A8-9F11-419D-B3DB-1B99EBC018E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30B0827-2E93-433A-BFA1-F51E393F75C1}" type="slidenum">
              <a:rPr lang="en-US" altLang="en-US"/>
              <a:pPr/>
              <a:t>‹#›</a:t>
            </a:fld>
            <a:endParaRPr lang="en-US" altLang="en-US"/>
          </a:p>
        </p:txBody>
      </p:sp>
      <p:sp>
        <p:nvSpPr>
          <p:cNvPr id="3078" name="Line 6">
            <a:extLst>
              <a:ext uri="{FF2B5EF4-FFF2-40B4-BE49-F238E27FC236}">
                <a16:creationId xmlns:a16="http://schemas.microsoft.com/office/drawing/2014/main" id="{39C3BF87-1B77-49BA-91CF-D173D86B2AC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2ECB9EC-A1AB-4E3A-96F6-AFACD1EB988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9DF7D53-18C6-4312-AFD9-7316F20FB73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5D10AD8-E0EA-43B1-92A0-31F94F43295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E6A8BD7F-8FFD-4972-82F5-E6A3757FA1FE}"/>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A659A091-1481-4025-9199-2FEAA4BF8904}"/>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1A1B92E4-14F9-4393-8B4A-648628A9BD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B92C4CF-7947-4EAB-9EC4-711939B87BA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65ED380-A7A9-47D6-B8E9-B919FDD4C0D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DFA839-1504-4390-9E1C-E75BE3F48E2D}" type="slidenum">
              <a:rPr lang="en-US" altLang="en-US"/>
              <a:pPr/>
              <a:t>‹#›</a:t>
            </a:fld>
            <a:endParaRPr lang="en-US" altLang="en-US"/>
          </a:p>
        </p:txBody>
      </p:sp>
      <p:sp>
        <p:nvSpPr>
          <p:cNvPr id="2056" name="Rectangle 8">
            <a:extLst>
              <a:ext uri="{FF2B5EF4-FFF2-40B4-BE49-F238E27FC236}">
                <a16:creationId xmlns:a16="http://schemas.microsoft.com/office/drawing/2014/main" id="{739F1580-442F-4BF5-AE00-8069C510F5D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ACCA326-1F87-4A6A-8596-9E1E9BD0BE6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7E57A515-5395-4401-A513-B6B8302FC7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3</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4</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113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5</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9184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6</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22604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7</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33470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8</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64974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6EAD5BA-D659-47BB-9E19-92936FC9BA59}"/>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1335C66-7F31-4745-A333-0EA56AF3B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2671EBD0-ED1F-4AF3-9028-4004FD9C943A}"/>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FAC84652-4E62-4A12-BDFD-A89F75012B00}"/>
              </a:ext>
            </a:extLst>
          </p:cNvPr>
          <p:cNvSpPr>
            <a:spLocks noGrp="1" noChangeArrowheads="1"/>
          </p:cNvSpPr>
          <p:nvPr>
            <p:ph type="sldNum" sz="quarter" idx="5"/>
          </p:nvPr>
        </p:nvSpPr>
        <p:spPr>
          <a:ln/>
        </p:spPr>
        <p:txBody>
          <a:bodyPr/>
          <a:lstStyle/>
          <a:p>
            <a:r>
              <a:rPr lang="en-US" altLang="en-US"/>
              <a:t>Page </a:t>
            </a:r>
            <a:fld id="{C7088CC1-E178-46D4-AF7F-3D08FD5FB49E}" type="slidenum">
              <a:rPr lang="en-US" altLang="en-US"/>
              <a:pPr/>
              <a:t>9</a:t>
            </a:fld>
            <a:endParaRPr lang="en-US" altLang="en-US"/>
          </a:p>
        </p:txBody>
      </p:sp>
      <p:sp>
        <p:nvSpPr>
          <p:cNvPr id="24578" name="Rectangle 2">
            <a:extLst>
              <a:ext uri="{FF2B5EF4-FFF2-40B4-BE49-F238E27FC236}">
                <a16:creationId xmlns:a16="http://schemas.microsoft.com/office/drawing/2014/main" id="{5F5AF961-9B39-499B-8D19-37523B59BD1F}"/>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5FA2009E-3EEB-446B-B8D9-97CDC60306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585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2F7E-50C0-4DA4-BB41-1D522A4DCB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E8FE15-B265-4CFD-90F5-C3E61436FC9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0F27F0-3BDD-466F-96B3-8C3085F8D991}"/>
              </a:ext>
            </a:extLst>
          </p:cNvPr>
          <p:cNvSpPr>
            <a:spLocks noGrp="1"/>
          </p:cNvSpPr>
          <p:nvPr>
            <p:ph type="dt" sz="half" idx="10"/>
          </p:nvPr>
        </p:nvSpPr>
        <p:spPr/>
        <p:txBody>
          <a:bodyPr/>
          <a:lstStyle>
            <a:lvl1pPr>
              <a:defRPr/>
            </a:lvl1pPr>
          </a:lstStyle>
          <a:p>
            <a:r>
              <a:rPr lang="en-US" altLang="en-US" dirty="0"/>
              <a:t>&lt;January 2020&gt;</a:t>
            </a:r>
          </a:p>
        </p:txBody>
      </p:sp>
      <p:sp>
        <p:nvSpPr>
          <p:cNvPr id="5" name="Footer Placeholder 4">
            <a:extLst>
              <a:ext uri="{FF2B5EF4-FFF2-40B4-BE49-F238E27FC236}">
                <a16:creationId xmlns:a16="http://schemas.microsoft.com/office/drawing/2014/main" id="{0E169613-4B5F-4A27-A1A4-5A5D881F47C9}"/>
              </a:ext>
            </a:extLst>
          </p:cNvPr>
          <p:cNvSpPr>
            <a:spLocks noGrp="1"/>
          </p:cNvSpPr>
          <p:nvPr>
            <p:ph type="ftr" sz="quarter" idx="11"/>
          </p:nvPr>
        </p:nvSpPr>
        <p:spPr>
          <a:xfrm>
            <a:off x="5486400" y="6475413"/>
            <a:ext cx="3124200" cy="184666"/>
          </a:xfrm>
        </p:spPr>
        <p:txBody>
          <a:bodyPr/>
          <a:lstStyle>
            <a:lvl1pPr>
              <a:defRPr/>
            </a:lvl1p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1625D3AB-742E-4DB7-ADF4-DD2362A3E481}"/>
              </a:ext>
            </a:extLst>
          </p:cNvPr>
          <p:cNvSpPr>
            <a:spLocks noGrp="1"/>
          </p:cNvSpPr>
          <p:nvPr>
            <p:ph type="sldNum" sz="quarter" idx="12"/>
          </p:nvPr>
        </p:nvSpPr>
        <p:spPr/>
        <p:txBody>
          <a:bodyPr/>
          <a:lstStyle>
            <a:lvl1pPr>
              <a:defRPr/>
            </a:lvl1pPr>
          </a:lstStyle>
          <a:p>
            <a:r>
              <a:rPr lang="en-US" altLang="en-US"/>
              <a:t>Slide </a:t>
            </a:r>
            <a:fld id="{603BD9B6-BDF6-438A-A53D-ED78D0F16944}" type="slidenum">
              <a:rPr lang="en-US" altLang="en-US"/>
              <a:pPr/>
              <a:t>‹#›</a:t>
            </a:fld>
            <a:endParaRPr lang="en-US" altLang="en-US"/>
          </a:p>
        </p:txBody>
      </p:sp>
    </p:spTree>
    <p:extLst>
      <p:ext uri="{BB962C8B-B14F-4D97-AF65-F5344CB8AC3E}">
        <p14:creationId xmlns:p14="http://schemas.microsoft.com/office/powerpoint/2010/main" val="333355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F7826-088B-4404-B90E-420B89F906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3A58C6-62CA-42C7-A5BF-69BAC4E546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B8C07E-9F66-4A82-B9D9-0970EA3189A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4A43FC1-6EF1-4658-9750-3D0EB3CABE1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E0C1A82B-C9B7-4AD1-9BB2-D8FF0A2D919D}"/>
              </a:ext>
            </a:extLst>
          </p:cNvPr>
          <p:cNvSpPr>
            <a:spLocks noGrp="1"/>
          </p:cNvSpPr>
          <p:nvPr>
            <p:ph type="sldNum" sz="quarter" idx="12"/>
          </p:nvPr>
        </p:nvSpPr>
        <p:spPr/>
        <p:txBody>
          <a:bodyPr/>
          <a:lstStyle>
            <a:lvl1pPr>
              <a:defRPr/>
            </a:lvl1pPr>
          </a:lstStyle>
          <a:p>
            <a:r>
              <a:rPr lang="en-US" altLang="en-US"/>
              <a:t>Slide </a:t>
            </a:r>
            <a:fld id="{E47F5F67-AB12-4AD7-A5C6-FC8399DB9489}" type="slidenum">
              <a:rPr lang="en-US" altLang="en-US"/>
              <a:pPr/>
              <a:t>‹#›</a:t>
            </a:fld>
            <a:endParaRPr lang="en-US" altLang="en-US"/>
          </a:p>
        </p:txBody>
      </p:sp>
    </p:spTree>
    <p:extLst>
      <p:ext uri="{BB962C8B-B14F-4D97-AF65-F5344CB8AC3E}">
        <p14:creationId xmlns:p14="http://schemas.microsoft.com/office/powerpoint/2010/main" val="117306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7385AA-C07A-44F3-8820-99886AC559D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AC28BA-0453-4D67-BD49-5160CACCEA6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82E28F-86BD-464B-BB7A-C130EC34F5D0}"/>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D177B85-B026-4236-9228-FD5824E85B1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FAFF387-975B-4746-83E2-2465ADE64A5B}"/>
              </a:ext>
            </a:extLst>
          </p:cNvPr>
          <p:cNvSpPr>
            <a:spLocks noGrp="1"/>
          </p:cNvSpPr>
          <p:nvPr>
            <p:ph type="sldNum" sz="quarter" idx="12"/>
          </p:nvPr>
        </p:nvSpPr>
        <p:spPr/>
        <p:txBody>
          <a:bodyPr/>
          <a:lstStyle>
            <a:lvl1pPr>
              <a:defRPr/>
            </a:lvl1pPr>
          </a:lstStyle>
          <a:p>
            <a:r>
              <a:rPr lang="en-US" altLang="en-US"/>
              <a:t>Slide </a:t>
            </a:r>
            <a:fld id="{5416B534-4EC1-41B8-AD8E-BE4238FAC6C2}" type="slidenum">
              <a:rPr lang="en-US" altLang="en-US"/>
              <a:pPr/>
              <a:t>‹#›</a:t>
            </a:fld>
            <a:endParaRPr lang="en-US" altLang="en-US"/>
          </a:p>
        </p:txBody>
      </p:sp>
    </p:spTree>
    <p:extLst>
      <p:ext uri="{BB962C8B-B14F-4D97-AF65-F5344CB8AC3E}">
        <p14:creationId xmlns:p14="http://schemas.microsoft.com/office/powerpoint/2010/main" val="140257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5D8E2-A166-4954-83E5-E06F163916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5A50BB-1233-43C6-9905-6EFC7DFF37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BDE17-0179-472D-9F8F-D32B0D799D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58FC549-CC1D-4BB2-B059-77C2F56EB41C}"/>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2B2CD3E-3B8C-4A4F-BF95-8F6CA688B1E2}"/>
              </a:ext>
            </a:extLst>
          </p:cNvPr>
          <p:cNvSpPr>
            <a:spLocks noGrp="1"/>
          </p:cNvSpPr>
          <p:nvPr>
            <p:ph type="sldNum" sz="quarter" idx="12"/>
          </p:nvPr>
        </p:nvSpPr>
        <p:spPr/>
        <p:txBody>
          <a:bodyPr/>
          <a:lstStyle>
            <a:lvl1pPr>
              <a:defRPr/>
            </a:lvl1pPr>
          </a:lstStyle>
          <a:p>
            <a:r>
              <a:rPr lang="en-US" altLang="en-US"/>
              <a:t>Slide </a:t>
            </a:r>
            <a:fld id="{10DC1C65-821F-4029-BF30-D3F6A8641E0E}" type="slidenum">
              <a:rPr lang="en-US" altLang="en-US"/>
              <a:pPr/>
              <a:t>‹#›</a:t>
            </a:fld>
            <a:endParaRPr lang="en-US" altLang="en-US"/>
          </a:p>
        </p:txBody>
      </p:sp>
    </p:spTree>
    <p:extLst>
      <p:ext uri="{BB962C8B-B14F-4D97-AF65-F5344CB8AC3E}">
        <p14:creationId xmlns:p14="http://schemas.microsoft.com/office/powerpoint/2010/main" val="35903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2DC11-158D-4DFF-9FCC-1DAC2C92DD5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E1681-AEC4-4C08-956B-6FF9CD7F44A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EEFBDDC-CCC9-46B6-B958-140AB08421B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3CFDDD3-C6B5-4B7D-8F19-AD138AAF8703}"/>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EC99C1E8-0067-45A4-9BF7-7737C4064CEE}"/>
              </a:ext>
            </a:extLst>
          </p:cNvPr>
          <p:cNvSpPr>
            <a:spLocks noGrp="1"/>
          </p:cNvSpPr>
          <p:nvPr>
            <p:ph type="sldNum" sz="quarter" idx="12"/>
          </p:nvPr>
        </p:nvSpPr>
        <p:spPr/>
        <p:txBody>
          <a:bodyPr/>
          <a:lstStyle>
            <a:lvl1pPr>
              <a:defRPr/>
            </a:lvl1pPr>
          </a:lstStyle>
          <a:p>
            <a:r>
              <a:rPr lang="en-US" altLang="en-US"/>
              <a:t>Slide </a:t>
            </a:r>
            <a:fld id="{EEFBBF48-CFAF-4E1B-BC69-2B6B4FD8E3E8}" type="slidenum">
              <a:rPr lang="en-US" altLang="en-US"/>
              <a:pPr/>
              <a:t>‹#›</a:t>
            </a:fld>
            <a:endParaRPr lang="en-US" altLang="en-US"/>
          </a:p>
        </p:txBody>
      </p:sp>
    </p:spTree>
    <p:extLst>
      <p:ext uri="{BB962C8B-B14F-4D97-AF65-F5344CB8AC3E}">
        <p14:creationId xmlns:p14="http://schemas.microsoft.com/office/powerpoint/2010/main" val="381480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A25E1-7D38-4743-8B04-FF1693CFD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7B0B8B-B904-45E5-B149-653AF60A9FA1}"/>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65224C-3649-4035-BF49-85877785855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0F933C-F2BC-42BD-96A6-A3B90FD27AFA}"/>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FFFB9A1F-1051-4275-B9AE-C236FA08C0C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410D23D-6AF3-44A5-954D-3D6AC499FCE3}"/>
              </a:ext>
            </a:extLst>
          </p:cNvPr>
          <p:cNvSpPr>
            <a:spLocks noGrp="1"/>
          </p:cNvSpPr>
          <p:nvPr>
            <p:ph type="sldNum" sz="quarter" idx="12"/>
          </p:nvPr>
        </p:nvSpPr>
        <p:spPr/>
        <p:txBody>
          <a:bodyPr/>
          <a:lstStyle>
            <a:lvl1pPr>
              <a:defRPr/>
            </a:lvl1pPr>
          </a:lstStyle>
          <a:p>
            <a:r>
              <a:rPr lang="en-US" altLang="en-US"/>
              <a:t>Slide </a:t>
            </a:r>
            <a:fld id="{F591305C-2ED2-4E87-8E80-EEB3553CCDA7}" type="slidenum">
              <a:rPr lang="en-US" altLang="en-US"/>
              <a:pPr/>
              <a:t>‹#›</a:t>
            </a:fld>
            <a:endParaRPr lang="en-US" altLang="en-US"/>
          </a:p>
        </p:txBody>
      </p:sp>
    </p:spTree>
    <p:extLst>
      <p:ext uri="{BB962C8B-B14F-4D97-AF65-F5344CB8AC3E}">
        <p14:creationId xmlns:p14="http://schemas.microsoft.com/office/powerpoint/2010/main" val="387606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C6742-1BFB-4B68-AB09-3E9EAEBAE04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C17B89-D082-49AC-A7C9-6666C934607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E7B80F-F253-419A-8F36-173A9C9A66A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AFDF01-C1B9-465E-814A-1202FB80951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1B7856-EBBC-42F6-9CB1-CCBF3C019FC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623868-5728-4698-9B15-904DBB613FB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CC45A3AC-3C76-4889-89CC-01DD48584D50}"/>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3FE10D33-9397-4C24-986C-E36A2B63946A}"/>
              </a:ext>
            </a:extLst>
          </p:cNvPr>
          <p:cNvSpPr>
            <a:spLocks noGrp="1"/>
          </p:cNvSpPr>
          <p:nvPr>
            <p:ph type="sldNum" sz="quarter" idx="12"/>
          </p:nvPr>
        </p:nvSpPr>
        <p:spPr/>
        <p:txBody>
          <a:bodyPr/>
          <a:lstStyle>
            <a:lvl1pPr>
              <a:defRPr/>
            </a:lvl1pPr>
          </a:lstStyle>
          <a:p>
            <a:r>
              <a:rPr lang="en-US" altLang="en-US"/>
              <a:t>Slide </a:t>
            </a:r>
            <a:fld id="{8439BCF0-F59F-4D93-A672-9FDB6757F9B5}" type="slidenum">
              <a:rPr lang="en-US" altLang="en-US"/>
              <a:pPr/>
              <a:t>‹#›</a:t>
            </a:fld>
            <a:endParaRPr lang="en-US" altLang="en-US"/>
          </a:p>
        </p:txBody>
      </p:sp>
    </p:spTree>
    <p:extLst>
      <p:ext uri="{BB962C8B-B14F-4D97-AF65-F5344CB8AC3E}">
        <p14:creationId xmlns:p14="http://schemas.microsoft.com/office/powerpoint/2010/main" val="370348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E75B-D010-4662-9401-3656A103D7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DF8F03-234C-4FE6-93EB-CA23CE53597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1460942D-2504-441E-85F4-F3F56B08521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1C540798-AEF8-430F-AA88-71D9D1742CC6}"/>
              </a:ext>
            </a:extLst>
          </p:cNvPr>
          <p:cNvSpPr>
            <a:spLocks noGrp="1"/>
          </p:cNvSpPr>
          <p:nvPr>
            <p:ph type="sldNum" sz="quarter" idx="12"/>
          </p:nvPr>
        </p:nvSpPr>
        <p:spPr/>
        <p:txBody>
          <a:bodyPr/>
          <a:lstStyle>
            <a:lvl1pPr>
              <a:defRPr/>
            </a:lvl1pPr>
          </a:lstStyle>
          <a:p>
            <a:r>
              <a:rPr lang="en-US" altLang="en-US"/>
              <a:t>Slide </a:t>
            </a:r>
            <a:fld id="{D0D8CBAF-768B-43E4-8973-485C5B8517DE}" type="slidenum">
              <a:rPr lang="en-US" altLang="en-US"/>
              <a:pPr/>
              <a:t>‹#›</a:t>
            </a:fld>
            <a:endParaRPr lang="en-US" altLang="en-US"/>
          </a:p>
        </p:txBody>
      </p:sp>
    </p:spTree>
    <p:extLst>
      <p:ext uri="{BB962C8B-B14F-4D97-AF65-F5344CB8AC3E}">
        <p14:creationId xmlns:p14="http://schemas.microsoft.com/office/powerpoint/2010/main" val="214477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4360BF-9A6D-4862-8F22-0F8412A9EDD0}"/>
              </a:ext>
            </a:extLst>
          </p:cNvPr>
          <p:cNvSpPr>
            <a:spLocks noGrp="1"/>
          </p:cNvSpPr>
          <p:nvPr>
            <p:ph type="dt" sz="half" idx="10"/>
          </p:nvPr>
        </p:nvSpPr>
        <p:spPr/>
        <p:txBody>
          <a:bodyPr/>
          <a:lstStyle>
            <a:lvl1pPr>
              <a:defRPr/>
            </a:lvl1pPr>
          </a:lstStyle>
          <a:p>
            <a:r>
              <a:rPr lang="en-US" altLang="en-US"/>
              <a:t>&lt;month year&gt;</a:t>
            </a:r>
          </a:p>
        </p:txBody>
      </p:sp>
      <p:sp>
        <p:nvSpPr>
          <p:cNvPr id="3" name="Footer Placeholder 2">
            <a:extLst>
              <a:ext uri="{FF2B5EF4-FFF2-40B4-BE49-F238E27FC236}">
                <a16:creationId xmlns:a16="http://schemas.microsoft.com/office/drawing/2014/main" id="{A0984E10-7D81-4A19-B99D-A200EFF88928}"/>
              </a:ext>
            </a:extLst>
          </p:cNvPr>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a:extLst>
              <a:ext uri="{FF2B5EF4-FFF2-40B4-BE49-F238E27FC236}">
                <a16:creationId xmlns:a16="http://schemas.microsoft.com/office/drawing/2014/main" id="{FAA1BD4D-32F5-4281-A38D-8513FCBA57C8}"/>
              </a:ext>
            </a:extLst>
          </p:cNvPr>
          <p:cNvSpPr>
            <a:spLocks noGrp="1"/>
          </p:cNvSpPr>
          <p:nvPr>
            <p:ph type="sldNum" sz="quarter" idx="12"/>
          </p:nvPr>
        </p:nvSpPr>
        <p:spPr/>
        <p:txBody>
          <a:bodyPr/>
          <a:lstStyle>
            <a:lvl1pPr>
              <a:defRPr/>
            </a:lvl1pPr>
          </a:lstStyle>
          <a:p>
            <a:r>
              <a:rPr lang="en-US" altLang="en-US"/>
              <a:t>Slide </a:t>
            </a:r>
            <a:fld id="{0193CC3C-A6A7-4C37-ABE8-F70C989DF98B}" type="slidenum">
              <a:rPr lang="en-US" altLang="en-US"/>
              <a:pPr/>
              <a:t>‹#›</a:t>
            </a:fld>
            <a:endParaRPr lang="en-US" altLang="en-US"/>
          </a:p>
        </p:txBody>
      </p:sp>
    </p:spTree>
    <p:extLst>
      <p:ext uri="{BB962C8B-B14F-4D97-AF65-F5344CB8AC3E}">
        <p14:creationId xmlns:p14="http://schemas.microsoft.com/office/powerpoint/2010/main" val="239719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BC30-8974-4A98-8EEF-BB443BB0284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CE4D1A-2D9E-4000-A417-4EB61A8A598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68DBD3-84B2-4E0E-8A6D-23CE692E77E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0BCA3B-BC22-4EF5-BD06-7BB9E305A46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89F5A7E6-FC56-49B8-AF5F-6925703C3AD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F95CBFD-F46B-4EB9-98FF-1ECB451F2E4E}"/>
              </a:ext>
            </a:extLst>
          </p:cNvPr>
          <p:cNvSpPr>
            <a:spLocks noGrp="1"/>
          </p:cNvSpPr>
          <p:nvPr>
            <p:ph type="sldNum" sz="quarter" idx="12"/>
          </p:nvPr>
        </p:nvSpPr>
        <p:spPr/>
        <p:txBody>
          <a:bodyPr/>
          <a:lstStyle>
            <a:lvl1pPr>
              <a:defRPr/>
            </a:lvl1pPr>
          </a:lstStyle>
          <a:p>
            <a:r>
              <a:rPr lang="en-US" altLang="en-US"/>
              <a:t>Slide </a:t>
            </a:r>
            <a:fld id="{1D2917B0-37B6-43A1-BF1D-324A70D3A8EE}" type="slidenum">
              <a:rPr lang="en-US" altLang="en-US"/>
              <a:pPr/>
              <a:t>‹#›</a:t>
            </a:fld>
            <a:endParaRPr lang="en-US" altLang="en-US"/>
          </a:p>
        </p:txBody>
      </p:sp>
    </p:spTree>
    <p:extLst>
      <p:ext uri="{BB962C8B-B14F-4D97-AF65-F5344CB8AC3E}">
        <p14:creationId xmlns:p14="http://schemas.microsoft.com/office/powerpoint/2010/main" val="156597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F0F4-6EAC-44FB-91BC-BD9124D7A5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6C8683-B4C6-424D-8559-DE1730FF92D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5C01338-0490-494A-B87F-160EA71DA78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39C8FE-7051-4D1D-AE7B-1A9BC0C44E66}"/>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5E2CFD-AD87-49DC-A42A-C43BE2674372}"/>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3504118-D332-4550-8B39-384F2033AE3E}"/>
              </a:ext>
            </a:extLst>
          </p:cNvPr>
          <p:cNvSpPr>
            <a:spLocks noGrp="1"/>
          </p:cNvSpPr>
          <p:nvPr>
            <p:ph type="sldNum" sz="quarter" idx="12"/>
          </p:nvPr>
        </p:nvSpPr>
        <p:spPr/>
        <p:txBody>
          <a:bodyPr/>
          <a:lstStyle>
            <a:lvl1pPr>
              <a:defRPr/>
            </a:lvl1pPr>
          </a:lstStyle>
          <a:p>
            <a:r>
              <a:rPr lang="en-US" altLang="en-US"/>
              <a:t>Slide </a:t>
            </a:r>
            <a:fld id="{7743CCB4-2064-40B8-AD4D-BA47B09548D4}" type="slidenum">
              <a:rPr lang="en-US" altLang="en-US"/>
              <a:pPr/>
              <a:t>‹#›</a:t>
            </a:fld>
            <a:endParaRPr lang="en-US" altLang="en-US"/>
          </a:p>
        </p:txBody>
      </p:sp>
    </p:spTree>
    <p:extLst>
      <p:ext uri="{BB962C8B-B14F-4D97-AF65-F5344CB8AC3E}">
        <p14:creationId xmlns:p14="http://schemas.microsoft.com/office/powerpoint/2010/main" val="228948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736F3F4-C9D2-44F8-AA0A-963990596592}"/>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46FED73-7F9D-4F2E-8F41-6C5DA20400B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750AB34-5988-4F66-96A3-FC65FEF505B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&lt;January 2020&gt;</a:t>
            </a:r>
          </a:p>
        </p:txBody>
      </p:sp>
      <p:sp>
        <p:nvSpPr>
          <p:cNvPr id="1029" name="Rectangle 5">
            <a:extLst>
              <a:ext uri="{FF2B5EF4-FFF2-40B4-BE49-F238E27FC236}">
                <a16:creationId xmlns:a16="http://schemas.microsoft.com/office/drawing/2014/main" id="{F07D0046-2C5D-41D2-A759-94E5A1934CC9}"/>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7BF4B3E3-0DFC-430C-976E-A8B19434E270}"/>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14CE234-E378-4756-90E1-28BAEE318AE0}" type="slidenum">
              <a:rPr lang="en-US" altLang="en-US"/>
              <a:pPr/>
              <a:t>‹#›</a:t>
            </a:fld>
            <a:endParaRPr lang="en-US" altLang="en-US"/>
          </a:p>
        </p:txBody>
      </p:sp>
      <p:sp>
        <p:nvSpPr>
          <p:cNvPr id="1031" name="Rectangle 7">
            <a:extLst>
              <a:ext uri="{FF2B5EF4-FFF2-40B4-BE49-F238E27FC236}">
                <a16:creationId xmlns:a16="http://schemas.microsoft.com/office/drawing/2014/main" id="{EED8D9DE-3646-4909-A795-1CA5A751B82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14400" lvl="4" indent="0" algn="r"/>
            <a:r>
              <a:rPr lang="en-US" altLang="en-US" sz="1400" b="1" dirty="0"/>
              <a:t>doc.: IEEE 802.15-&lt;</a:t>
            </a:r>
            <a:r>
              <a:rPr lang="en-US" sz="1200" b="1" i="0" kern="1200" dirty="0">
                <a:solidFill>
                  <a:schemeClr val="tx1"/>
                </a:solidFill>
                <a:effectLst/>
                <a:latin typeface="Times New Roman" panose="02020603050405020304" pitchFamily="18" charset="0"/>
                <a:ea typeface="+mn-ea"/>
                <a:cs typeface="+mn-cs"/>
              </a:rPr>
              <a:t>15-20-0050-01-016t</a:t>
            </a:r>
            <a:r>
              <a:rPr lang="en-US" altLang="en-US" sz="1400" b="1" dirty="0"/>
              <a:t>&gt;</a:t>
            </a:r>
          </a:p>
        </p:txBody>
      </p:sp>
      <p:sp>
        <p:nvSpPr>
          <p:cNvPr id="1032" name="Line 8">
            <a:extLst>
              <a:ext uri="{FF2B5EF4-FFF2-40B4-BE49-F238E27FC236}">
                <a16:creationId xmlns:a16="http://schemas.microsoft.com/office/drawing/2014/main" id="{358A92C2-8B3C-4F7D-B340-5D75320A3C9E}"/>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E89D6ABD-2B33-4B2E-ACD0-C05BA6BFEB7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D905144-92FF-4C8E-A983-E098DDA8018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93AC1D11-49BB-45EE-ABC6-1D464E71C410}"/>
              </a:ext>
            </a:extLst>
          </p:cNvPr>
          <p:cNvSpPr>
            <a:spLocks noGrp="1"/>
          </p:cNvSpPr>
          <p:nvPr>
            <p:ph type="dt" sz="half" idx="10"/>
          </p:nvPr>
        </p:nvSpPr>
        <p:spPr/>
        <p:txBody>
          <a:bodyPr/>
          <a:lstStyle/>
          <a:p>
            <a:r>
              <a:rPr lang="en-US" altLang="en-US" dirty="0"/>
              <a:t>&lt;January 2020&gt;</a:t>
            </a:r>
          </a:p>
        </p:txBody>
      </p:sp>
      <p:sp>
        <p:nvSpPr>
          <p:cNvPr id="5" name="Footer Placeholder 2">
            <a:extLst>
              <a:ext uri="{FF2B5EF4-FFF2-40B4-BE49-F238E27FC236}">
                <a16:creationId xmlns:a16="http://schemas.microsoft.com/office/drawing/2014/main" id="{710B45EC-3B03-43D7-BD46-EA6E549B38E4}"/>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3">
            <a:extLst>
              <a:ext uri="{FF2B5EF4-FFF2-40B4-BE49-F238E27FC236}">
                <a16:creationId xmlns:a16="http://schemas.microsoft.com/office/drawing/2014/main" id="{924C9A7A-9013-4312-8CE6-CB40F13F1C27}"/>
              </a:ext>
            </a:extLst>
          </p:cNvPr>
          <p:cNvSpPr>
            <a:spLocks noGrp="1"/>
          </p:cNvSpPr>
          <p:nvPr>
            <p:ph type="sldNum" sz="quarter" idx="12"/>
          </p:nvPr>
        </p:nvSpPr>
        <p:spPr/>
        <p:txBody>
          <a:bodyPr/>
          <a:lstStyle/>
          <a:p>
            <a:r>
              <a:rPr lang="en-US" altLang="en-US"/>
              <a:t>Slide </a:t>
            </a:r>
            <a:fld id="{945C1C29-FF56-4FC7-85DD-5A1A008A7768}" type="slidenum">
              <a:rPr lang="en-US" altLang="en-US"/>
              <a:pPr/>
              <a:t>1</a:t>
            </a:fld>
            <a:endParaRPr lang="en-US" altLang="en-US"/>
          </a:p>
        </p:txBody>
      </p:sp>
      <p:sp>
        <p:nvSpPr>
          <p:cNvPr id="27651" name="Rectangle 3">
            <a:extLst>
              <a:ext uri="{FF2B5EF4-FFF2-40B4-BE49-F238E27FC236}">
                <a16:creationId xmlns:a16="http://schemas.microsoft.com/office/drawing/2014/main" id="{E7DDD0FE-EC11-4FFB-8478-1EB027BC265F}"/>
              </a:ext>
            </a:extLst>
          </p:cNvPr>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Proposed High Level System Requirements</a:t>
            </a:r>
            <a:r>
              <a:rPr lang="en-US" altLang="en-US" sz="1600" dirty="0">
                <a:solidFill>
                  <a:schemeClr val="tx2"/>
                </a:solidFill>
              </a:rPr>
              <a:t>]	</a:t>
            </a:r>
          </a:p>
          <a:p>
            <a:r>
              <a:rPr lang="en-US" altLang="en-US" sz="1600" b="1" dirty="0">
                <a:solidFill>
                  <a:schemeClr val="tx2"/>
                </a:solidFill>
              </a:rPr>
              <a:t>Date Submitted: </a:t>
            </a:r>
            <a:r>
              <a:rPr lang="en-US" altLang="en-US" sz="1600">
                <a:solidFill>
                  <a:schemeClr val="tx2"/>
                </a:solidFill>
              </a:rPr>
              <a:t>[</a:t>
            </a:r>
            <a:r>
              <a:rPr lang="en-US" altLang="en-US" sz="1600">
                <a:solidFill>
                  <a:srgbClr val="FF0000"/>
                </a:solidFill>
              </a:rPr>
              <a:t>16 </a:t>
            </a:r>
            <a:r>
              <a:rPr lang="en-US" altLang="en-US" sz="1600" dirty="0">
                <a:solidFill>
                  <a:srgbClr val="FF0000"/>
                </a:solidFill>
              </a:rPr>
              <a:t>Jan,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Menashe Shahar</a:t>
            </a:r>
            <a:r>
              <a:rPr lang="en-US" altLang="en-US" sz="1600" dirty="0">
                <a:solidFill>
                  <a:schemeClr val="tx2"/>
                </a:solidFill>
              </a:rPr>
              <a:t>] Company [</a:t>
            </a:r>
            <a:r>
              <a:rPr lang="en-US" altLang="en-US" sz="1600" dirty="0">
                <a:solidFill>
                  <a:srgbClr val="FF0000"/>
                </a:solidFill>
              </a:rPr>
              <a:t>Ondas Networks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165 Gibraltar Ct, Sunnyvale, CA. 94089, USA</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+1 669 350-0422</a:t>
            </a:r>
            <a:r>
              <a:rPr lang="en-US" altLang="en-US" sz="1600" dirty="0">
                <a:solidFill>
                  <a:schemeClr val="tx2"/>
                </a:solidFill>
              </a:rPr>
              <a:t>], E-Mail:[</a:t>
            </a:r>
            <a:r>
              <a:rPr lang="en-US" altLang="en-US" sz="1600" dirty="0">
                <a:solidFill>
                  <a:srgbClr val="FF0000"/>
                </a:solidFill>
              </a:rPr>
              <a:t>menashe.Shahar@Ondas.com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802.15.16t Task Group SRD</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Proposed High Level System Requirements.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Discussion document to help drive development of System Requirements Document (SRD)</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81CA98-3250-4183-9E2F-5033FFCCED44}"/>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B65FCB9E-DD72-4521-A1E5-99D586829B30}"/>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6D6F8477-E2FF-4896-8BA0-6D4B5AEA0D85}"/>
              </a:ext>
            </a:extLst>
          </p:cNvPr>
          <p:cNvSpPr>
            <a:spLocks noGrp="1"/>
          </p:cNvSpPr>
          <p:nvPr>
            <p:ph type="sldNum" sz="quarter" idx="12"/>
          </p:nvPr>
        </p:nvSpPr>
        <p:spPr/>
        <p:txBody>
          <a:bodyPr/>
          <a:lstStyle/>
          <a:p>
            <a:r>
              <a:rPr lang="en-US" altLang="en-US"/>
              <a:t>Slide </a:t>
            </a:r>
            <a:fld id="{69B5E087-D07E-4131-A994-F8B191566375}" type="slidenum">
              <a:rPr lang="en-US" altLang="en-US"/>
              <a:pPr/>
              <a:t>2</a:t>
            </a:fld>
            <a:endParaRPr lang="en-US" altLang="en-US"/>
          </a:p>
        </p:txBody>
      </p:sp>
      <p:sp>
        <p:nvSpPr>
          <p:cNvPr id="26626" name="Rectangle 2">
            <a:extLst>
              <a:ext uri="{FF2B5EF4-FFF2-40B4-BE49-F238E27FC236}">
                <a16:creationId xmlns:a16="http://schemas.microsoft.com/office/drawing/2014/main" id="{63C9E313-D27F-4D15-ABF9-A5ED0E503855}"/>
              </a:ext>
            </a:extLst>
          </p:cNvPr>
          <p:cNvSpPr>
            <a:spLocks noGrp="1" noChangeArrowheads="1"/>
          </p:cNvSpPr>
          <p:nvPr>
            <p:ph type="ctrTitle"/>
          </p:nvPr>
        </p:nvSpPr>
        <p:spPr>
          <a:xfrm>
            <a:off x="685800" y="2286000"/>
            <a:ext cx="7772400" cy="1143000"/>
          </a:xfrm>
        </p:spPr>
        <p:txBody>
          <a:bodyPr anchor="ctr"/>
          <a:lstStyle/>
          <a:p>
            <a:r>
              <a:rPr lang="en-US" altLang="en-US" sz="3600" dirty="0"/>
              <a:t>Proposed High Level System Requirements</a:t>
            </a:r>
          </a:p>
        </p:txBody>
      </p:sp>
      <p:sp>
        <p:nvSpPr>
          <p:cNvPr id="26627" name="Rectangle 3">
            <a:extLst>
              <a:ext uri="{FF2B5EF4-FFF2-40B4-BE49-F238E27FC236}">
                <a16:creationId xmlns:a16="http://schemas.microsoft.com/office/drawing/2014/main" id="{9DE5190B-5E14-48C2-BA51-7DDE0CE8BA25}"/>
              </a:ext>
            </a:extLst>
          </p:cNvPr>
          <p:cNvSpPr>
            <a:spLocks noGrp="1" noChangeArrowheads="1"/>
          </p:cNvSpPr>
          <p:nvPr>
            <p:ph type="subTitle" idx="1"/>
          </p:nvPr>
        </p:nvSpPr>
        <p:spPr>
          <a:xfrm>
            <a:off x="1371600" y="3886200"/>
            <a:ext cx="6400800" cy="1752600"/>
          </a:xfrm>
        </p:spPr>
        <p:txBody>
          <a:bodyPr/>
          <a:lstStyle/>
          <a:p>
            <a:r>
              <a:rPr lang="en-US" altLang="en-US" sz="3200" dirty="0"/>
              <a:t>Menashe Shahar</a:t>
            </a:r>
          </a:p>
          <a:p>
            <a:r>
              <a:rPr lang="en-US" altLang="en-US" sz="2000" i="1" dirty="0"/>
              <a:t>Ondas Networks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3</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Proposed High Level System Requirements for 802.16t</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802.16t will be a standard air interface protocol focused on long range wireless communication requirements of mission critical organizations including electrical utilities, oil and gas, rails, UAVs, government security and others</a:t>
            </a:r>
          </a:p>
          <a:p>
            <a:pPr>
              <a:spcBef>
                <a:spcPts val="1200"/>
              </a:spcBef>
            </a:pPr>
            <a:r>
              <a:rPr lang="en-US" altLang="en-US" sz="1800" dirty="0"/>
              <a:t>802.16t will support a wide range of applications:</a:t>
            </a:r>
          </a:p>
          <a:p>
            <a:pPr lvl="1"/>
            <a:r>
              <a:rPr lang="en-US" altLang="en-US" sz="1400" dirty="0"/>
              <a:t>Low throughput remote command and control applications referred to as  Mission Critical Internet of Things (MC-IoT). These applications are best described by message length, periodicity, reliability, and latency in downlink and in uplink.</a:t>
            </a:r>
          </a:p>
          <a:p>
            <a:pPr lvl="1"/>
            <a:r>
              <a:rPr lang="en-US" altLang="en-US" sz="1400" dirty="0"/>
              <a:t>Higher throughput applications, e.g. those data streaming (video/audio). These are best characterized by throughput, latency/jitter, and reliability in downlink and uplink.</a:t>
            </a:r>
          </a:p>
          <a:p>
            <a:pPr lvl="1"/>
            <a:endParaRPr lang="en-US" altLang="en-US" sz="1400" dirty="0"/>
          </a:p>
          <a:p>
            <a:pPr>
              <a:spcBef>
                <a:spcPts val="1200"/>
              </a:spcBef>
            </a:pPr>
            <a:r>
              <a:rPr lang="en-US" altLang="en-US" sz="1800" dirty="0"/>
              <a:t>Note: 802.16t is an air interface protocol. As such, it is focused on interoperability between base stations and remote stations from multiple vendors. Product requirements which have no direct or indirect impact on the air interface protocol are not specified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4</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Proposed High Level System Requirements for 802.16t</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xfrm>
            <a:off x="684035" y="1752600"/>
            <a:ext cx="7772400" cy="4114800"/>
          </a:xfrm>
          <a:ln/>
        </p:spPr>
        <p:txBody>
          <a:bodyPr/>
          <a:lstStyle/>
          <a:p>
            <a:r>
              <a:rPr lang="en-US" altLang="en-US" sz="1800" dirty="0"/>
              <a:t>Support for 1000’s of endpoint devices per sector (known as “massive connectivity”) in a Point to Multi-Point architecture</a:t>
            </a:r>
          </a:p>
          <a:p>
            <a:pPr lvl="1"/>
            <a:r>
              <a:rPr lang="en-US" altLang="en-US" sz="1400" dirty="0"/>
              <a:t>An example of massive connectivity requirement includes rapid reconnection of all remotes in a sector after a base station failure has occurred.</a:t>
            </a:r>
          </a:p>
          <a:p>
            <a:r>
              <a:rPr lang="en-US" altLang="en-US" sz="1800" dirty="0"/>
              <a:t>Throughput and latency requirements per endpoint: </a:t>
            </a:r>
          </a:p>
          <a:p>
            <a:pPr lvl="1"/>
            <a:r>
              <a:rPr lang="en-US" altLang="en-US" sz="1400" dirty="0"/>
              <a:t>Many endpoints run low throughput, critical or non-critical latency applications. They should be served by low-end remote stations.</a:t>
            </a:r>
          </a:p>
          <a:p>
            <a:pPr lvl="1"/>
            <a:r>
              <a:rPr lang="en-US" altLang="en-US" sz="1400" dirty="0"/>
              <a:t>Some endpoints run substantial throughput and sometimes also low latency applications. They should be served by high-end remote stations.</a:t>
            </a:r>
            <a:endParaRPr lang="en-US" altLang="en-US" sz="1800" dirty="0"/>
          </a:p>
          <a:p>
            <a:r>
              <a:rPr lang="en-US" altLang="en-US" sz="1800" dirty="0"/>
              <a:t>The air interface protocol will support concurrent operation of both low-end and high-end remotes on the same sector / base station</a:t>
            </a:r>
          </a:p>
          <a:p>
            <a:r>
              <a:rPr lang="en-US" altLang="en-US" sz="1800" dirty="0"/>
              <a:t>Low-end remote station specific requirements</a:t>
            </a:r>
          </a:p>
          <a:p>
            <a:pPr lvl="1"/>
            <a:r>
              <a:rPr lang="en-US" altLang="en-US" sz="1400" dirty="0"/>
              <a:t>Limited throughput, Limited total bandwidth, Low power consumption, Low complexity </a:t>
            </a:r>
          </a:p>
          <a:p>
            <a:pPr lvl="1"/>
            <a:r>
              <a:rPr lang="en-US" altLang="en-US" sz="1400" dirty="0"/>
              <a:t>Low-end device can trade off power consumption for latency</a:t>
            </a:r>
          </a:p>
          <a:p>
            <a:r>
              <a:rPr lang="en-US" altLang="en-US" sz="1800" dirty="0"/>
              <a:t>High-end remote station specific requirements</a:t>
            </a:r>
          </a:p>
          <a:p>
            <a:pPr lvl="1"/>
            <a:r>
              <a:rPr lang="en-US" altLang="en-US" sz="1400" dirty="0"/>
              <a:t>Support high throughput over relatively high total bandwidth. Supports low latency for time critical applications. </a:t>
            </a:r>
          </a:p>
        </p:txBody>
      </p:sp>
    </p:spTree>
    <p:extLst>
      <p:ext uri="{BB962C8B-B14F-4D97-AF65-F5344CB8AC3E}">
        <p14:creationId xmlns:p14="http://schemas.microsoft.com/office/powerpoint/2010/main" val="238579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5</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Examples of Low Throughput Applications</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Solar Inverter Control (350 bytes every 5 sec)</a:t>
            </a:r>
          </a:p>
          <a:p>
            <a:r>
              <a:rPr lang="en-US" altLang="en-US" sz="1800" dirty="0"/>
              <a:t>RR Crossing Control (15-20 bps)</a:t>
            </a:r>
          </a:p>
          <a:p>
            <a:r>
              <a:rPr lang="en-US" altLang="en-US" sz="1800" dirty="0"/>
              <a:t>Drone Position Reports (</a:t>
            </a:r>
            <a:r>
              <a:rPr lang="en-US" altLang="en-US" sz="1800" dirty="0" err="1"/>
              <a:t>tbd</a:t>
            </a:r>
            <a:r>
              <a:rPr lang="en-US" altLang="en-US" sz="1800" dirty="0"/>
              <a:t>)</a:t>
            </a:r>
          </a:p>
          <a:p>
            <a:r>
              <a:rPr lang="en-US" altLang="en-US" sz="1800" dirty="0"/>
              <a:t>Well Pump On/Off Control (</a:t>
            </a:r>
            <a:r>
              <a:rPr lang="en-US" altLang="en-US" sz="1800" dirty="0" err="1"/>
              <a:t>tbd</a:t>
            </a:r>
            <a:r>
              <a:rPr lang="en-US" altLang="en-US" sz="1800" dirty="0"/>
              <a:t>)</a:t>
            </a:r>
          </a:p>
          <a:p>
            <a:r>
              <a:rPr lang="en-US" altLang="en-US" sz="1800" dirty="0"/>
              <a:t>…</a:t>
            </a:r>
          </a:p>
        </p:txBody>
      </p:sp>
    </p:spTree>
    <p:extLst>
      <p:ext uri="{BB962C8B-B14F-4D97-AF65-F5344CB8AC3E}">
        <p14:creationId xmlns:p14="http://schemas.microsoft.com/office/powerpoint/2010/main" val="167071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a:xfrm>
            <a:off x="685800" y="378281"/>
            <a:ext cx="1600200" cy="215444"/>
          </a:xfrm>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a:xfrm>
            <a:off x="5486400" y="6475413"/>
            <a:ext cx="3124200" cy="184666"/>
          </a:xfrm>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6</a:t>
            </a:fld>
            <a:endParaRPr lang="en-US" altLang="en-US"/>
          </a:p>
        </p:txBody>
      </p:sp>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Examples of Higher Throughput Applications</a:t>
            </a:r>
          </a:p>
        </p:txBody>
      </p:sp>
      <p:sp>
        <p:nvSpPr>
          <p:cNvPr id="4099" name="Rectangle 3">
            <a:extLst>
              <a:ext uri="{FF2B5EF4-FFF2-40B4-BE49-F238E27FC236}">
                <a16:creationId xmlns:a16="http://schemas.microsoft.com/office/drawing/2014/main" id="{A7ADD24B-F58F-4DDB-80CA-F4506F563324}"/>
              </a:ext>
            </a:extLst>
          </p:cNvPr>
          <p:cNvSpPr>
            <a:spLocks noGrp="1" noChangeArrowheads="1"/>
          </p:cNvSpPr>
          <p:nvPr>
            <p:ph type="body" idx="1"/>
          </p:nvPr>
        </p:nvSpPr>
        <p:spPr>
          <a:ln/>
        </p:spPr>
        <p:txBody>
          <a:bodyPr/>
          <a:lstStyle/>
          <a:p>
            <a:r>
              <a:rPr lang="en-US" altLang="en-US" sz="1800" dirty="0"/>
              <a:t>Substation monitoring (1.4 Mbps)</a:t>
            </a:r>
          </a:p>
          <a:p>
            <a:r>
              <a:rPr lang="en-US" altLang="en-US" sz="1800" dirty="0"/>
              <a:t>Video surveillance </a:t>
            </a:r>
            <a:r>
              <a:rPr lang="en-US" altLang="en-US" sz="1800"/>
              <a:t>(throughput depends </a:t>
            </a:r>
            <a:r>
              <a:rPr lang="en-US" altLang="en-US" sz="1800" dirty="0"/>
              <a:t>on resolution and frame rate)</a:t>
            </a:r>
          </a:p>
          <a:p>
            <a:r>
              <a:rPr lang="en-US" altLang="en-US" sz="1800" dirty="0"/>
              <a:t>….</a:t>
            </a:r>
          </a:p>
        </p:txBody>
      </p:sp>
    </p:spTree>
    <p:extLst>
      <p:ext uri="{BB962C8B-B14F-4D97-AF65-F5344CB8AC3E}">
        <p14:creationId xmlns:p14="http://schemas.microsoft.com/office/powerpoint/2010/main" val="251553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General Requirements for 802.16t</a:t>
            </a:r>
          </a:p>
        </p:txBody>
      </p:sp>
      <p:sp>
        <p:nvSpPr>
          <p:cNvPr id="10" name="Content Placeholder 9">
            <a:extLst>
              <a:ext uri="{FF2B5EF4-FFF2-40B4-BE49-F238E27FC236}">
                <a16:creationId xmlns:a16="http://schemas.microsoft.com/office/drawing/2014/main" id="{3E19BF6F-1E24-4483-AB1B-59DCE8944158}"/>
              </a:ext>
            </a:extLst>
          </p:cNvPr>
          <p:cNvSpPr>
            <a:spLocks noGrp="1"/>
          </p:cNvSpPr>
          <p:nvPr>
            <p:ph sz="half" idx="1"/>
          </p:nvPr>
        </p:nvSpPr>
        <p:spPr/>
        <p:txBody>
          <a:bodyPr/>
          <a:lstStyle/>
          <a:p>
            <a:r>
              <a:rPr lang="en-US" sz="1800" dirty="0"/>
              <a:t>Latency requirements: TBD </a:t>
            </a:r>
          </a:p>
          <a:p>
            <a:endParaRPr lang="en-US" sz="1800" dirty="0"/>
          </a:p>
          <a:p>
            <a:r>
              <a:rPr lang="en-US" sz="1800" dirty="0"/>
              <a:t>Frequency utilization requirements: TBD</a:t>
            </a:r>
          </a:p>
          <a:p>
            <a:endParaRPr lang="en-US" sz="1800" dirty="0"/>
          </a:p>
          <a:p>
            <a:r>
              <a:rPr lang="en-US" sz="1800" dirty="0"/>
              <a:t>Coverage requirements</a:t>
            </a:r>
          </a:p>
          <a:p>
            <a:pPr lvl="1"/>
            <a:r>
              <a:rPr lang="en-US" sz="1400" dirty="0"/>
              <a:t>Long range single hop coverage (e.g., up to 50+ miles cell radius):</a:t>
            </a:r>
          </a:p>
          <a:p>
            <a:pPr lvl="1">
              <a:spcBef>
                <a:spcPts val="600"/>
              </a:spcBef>
            </a:pPr>
            <a:r>
              <a:rPr lang="en-US" sz="1400" dirty="0"/>
              <a:t>Receiver sensitivity requirement</a:t>
            </a:r>
          </a:p>
          <a:p>
            <a:pPr lvl="1">
              <a:spcBef>
                <a:spcPts val="600"/>
              </a:spcBef>
            </a:pPr>
            <a:r>
              <a:rPr lang="en-US" sz="1400" dirty="0"/>
              <a:t>TDD frame structure requirements</a:t>
            </a:r>
          </a:p>
          <a:p>
            <a:pPr lvl="1">
              <a:spcBef>
                <a:spcPts val="600"/>
              </a:spcBef>
            </a:pPr>
            <a:r>
              <a:rPr lang="en-US" sz="1400" dirty="0"/>
              <a:t>Support of repeater for range extension (?) </a:t>
            </a:r>
          </a:p>
        </p:txBody>
      </p:sp>
      <p:sp>
        <p:nvSpPr>
          <p:cNvPr id="11" name="Content Placeholder 10">
            <a:extLst>
              <a:ext uri="{FF2B5EF4-FFF2-40B4-BE49-F238E27FC236}">
                <a16:creationId xmlns:a16="http://schemas.microsoft.com/office/drawing/2014/main" id="{8DD9A7E4-1841-4F58-A9B3-3C2DDB5CC883}"/>
              </a:ext>
            </a:extLst>
          </p:cNvPr>
          <p:cNvSpPr>
            <a:spLocks noGrp="1"/>
          </p:cNvSpPr>
          <p:nvPr>
            <p:ph sz="half" idx="2"/>
          </p:nvPr>
        </p:nvSpPr>
        <p:spPr>
          <a:xfrm>
            <a:off x="4648200" y="1981200"/>
            <a:ext cx="4114800" cy="4114800"/>
          </a:xfrm>
        </p:spPr>
        <p:txBody>
          <a:bodyPr>
            <a:normAutofit fontScale="92500" lnSpcReduction="20000"/>
          </a:bodyPr>
          <a:lstStyle/>
          <a:p>
            <a:r>
              <a:rPr lang="en-US" sz="1800" dirty="0"/>
              <a:t>Mission Critical Related Requirements</a:t>
            </a:r>
          </a:p>
          <a:p>
            <a:pPr lvl="1"/>
            <a:r>
              <a:rPr lang="en-US" sz="1600" dirty="0"/>
              <a:t>Predictable performance </a:t>
            </a:r>
          </a:p>
          <a:p>
            <a:pPr lvl="2"/>
            <a:r>
              <a:rPr lang="en-US" sz="1400" dirty="0"/>
              <a:t>Licensed band (mandated by the PAR)</a:t>
            </a:r>
          </a:p>
          <a:p>
            <a:pPr lvl="2">
              <a:spcBef>
                <a:spcPts val="600"/>
              </a:spcBef>
            </a:pPr>
            <a:r>
              <a:rPr lang="en-US" sz="1400" dirty="0"/>
              <a:t>Central scheduling</a:t>
            </a:r>
          </a:p>
          <a:p>
            <a:pPr lvl="2">
              <a:spcBef>
                <a:spcPts val="600"/>
              </a:spcBef>
            </a:pPr>
            <a:r>
              <a:rPr lang="en-US" sz="1400" dirty="0"/>
              <a:t>QOS </a:t>
            </a:r>
          </a:p>
          <a:p>
            <a:pPr lvl="1">
              <a:spcBef>
                <a:spcPts val="1200"/>
              </a:spcBef>
            </a:pPr>
            <a:r>
              <a:rPr lang="en-US" sz="1600" dirty="0"/>
              <a:t>High Security </a:t>
            </a:r>
          </a:p>
          <a:p>
            <a:pPr lvl="1">
              <a:spcBef>
                <a:spcPts val="1200"/>
              </a:spcBef>
            </a:pPr>
            <a:r>
              <a:rPr lang="en-US" sz="1600" dirty="0"/>
              <a:t>Reliability / Availability</a:t>
            </a:r>
          </a:p>
          <a:p>
            <a:endParaRPr lang="en-US" sz="1800" dirty="0"/>
          </a:p>
          <a:p>
            <a:r>
              <a:rPr lang="en-US" sz="1800" dirty="0"/>
              <a:t>Mobility requirements</a:t>
            </a:r>
          </a:p>
          <a:p>
            <a:pPr lvl="1"/>
            <a:r>
              <a:rPr lang="en-US" sz="1600" dirty="0"/>
              <a:t>Maximum speed: TBD</a:t>
            </a:r>
          </a:p>
          <a:p>
            <a:pPr lvl="1"/>
            <a:r>
              <a:rPr lang="en-US" sz="1600" dirty="0"/>
              <a:t>Need to have actual use case requirements for mobility and if mobile, what is the speed?</a:t>
            </a:r>
          </a:p>
          <a:p>
            <a:pPr lvl="2"/>
            <a:r>
              <a:rPr lang="en-US" sz="1200" dirty="0"/>
              <a:t>Level 1 – fixed, handover only</a:t>
            </a:r>
          </a:p>
          <a:p>
            <a:pPr lvl="2"/>
            <a:r>
              <a:rPr lang="en-US" sz="1200" dirty="0"/>
              <a:t>Level 2 – nomadic, slow movement</a:t>
            </a:r>
          </a:p>
          <a:p>
            <a:pPr lvl="2"/>
            <a:r>
              <a:rPr lang="en-US" sz="1200" dirty="0"/>
              <a:t>Level 3 – Mobile: rapid movement - vehicular</a:t>
            </a:r>
          </a:p>
          <a:p>
            <a:endParaRPr lang="en-US" dirty="0"/>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7</a:t>
            </a:fld>
            <a:endParaRPr lang="en-US" altLang="en-US"/>
          </a:p>
        </p:txBody>
      </p:sp>
    </p:spTree>
    <p:extLst>
      <p:ext uri="{BB962C8B-B14F-4D97-AF65-F5344CB8AC3E}">
        <p14:creationId xmlns:p14="http://schemas.microsoft.com/office/powerpoint/2010/main" val="285889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Spectrum Related Requirements for 802.16t</a:t>
            </a:r>
          </a:p>
        </p:txBody>
      </p:sp>
      <p:sp>
        <p:nvSpPr>
          <p:cNvPr id="2" name="Content Placeholder 1">
            <a:extLst>
              <a:ext uri="{FF2B5EF4-FFF2-40B4-BE49-F238E27FC236}">
                <a16:creationId xmlns:a16="http://schemas.microsoft.com/office/drawing/2014/main" id="{6DBEA410-B8AB-4113-AC02-D12AFC33A977}"/>
              </a:ext>
            </a:extLst>
          </p:cNvPr>
          <p:cNvSpPr>
            <a:spLocks noGrp="1"/>
          </p:cNvSpPr>
          <p:nvPr>
            <p:ph idx="1"/>
          </p:nvPr>
        </p:nvSpPr>
        <p:spPr>
          <a:xfrm>
            <a:off x="685800" y="1676400"/>
            <a:ext cx="7772400" cy="4419600"/>
          </a:xfrm>
        </p:spPr>
        <p:txBody>
          <a:bodyPr/>
          <a:lstStyle/>
          <a:p>
            <a:r>
              <a:rPr lang="en-US" sz="1800" dirty="0"/>
              <a:t>Operation in paired or unpaired continuous licensed bands available for private networks (e.g., AMTS, IVDS, 454 A2G, 700 MHz A-Block, RR 900 MHz, 1.4 GHz). </a:t>
            </a:r>
          </a:p>
          <a:p>
            <a:pPr lvl="1"/>
            <a:r>
              <a:rPr lang="en-US" sz="1400" dirty="0"/>
              <a:t>Support for partition of these bands into multiple channels is required for frequency reuse and link budget/coverage considerations. </a:t>
            </a:r>
          </a:p>
          <a:p>
            <a:endParaRPr lang="en-US" sz="1800" dirty="0"/>
          </a:p>
          <a:p>
            <a:r>
              <a:rPr lang="en-US" sz="1800" dirty="0"/>
              <a:t>Operation in Private Land Mobile Radio (PLMR) bands (e.g., RR160 MHz).</a:t>
            </a:r>
          </a:p>
          <a:p>
            <a:pPr lvl="1"/>
            <a:r>
              <a:rPr lang="en-US" sz="1400" dirty="0"/>
              <a:t>PLMR channels and bands are available worldwide. </a:t>
            </a:r>
          </a:p>
          <a:p>
            <a:pPr lvl="1"/>
            <a:r>
              <a:rPr lang="en-US" sz="1400" dirty="0"/>
              <a:t>Common PLMR channel bandwidth: 6.25, 12.5, 25 and 50 kHz</a:t>
            </a:r>
          </a:p>
          <a:p>
            <a:pPr lvl="1"/>
            <a:r>
              <a:rPr lang="en-US" sz="1400" dirty="0"/>
              <a:t>Special PLMR channel bandwidth: 5, 7.5 and 15 kHz </a:t>
            </a:r>
          </a:p>
          <a:p>
            <a:pPr lvl="1"/>
            <a:r>
              <a:rPr lang="en-US" sz="1400" dirty="0"/>
              <a:t>Multiple adjacent or non-adjacent PLMR channels in the same band will be combined to support higher throughput services. </a:t>
            </a:r>
          </a:p>
          <a:p>
            <a:pPr lvl="1"/>
            <a:r>
              <a:rPr lang="en-US" sz="1400" dirty="0"/>
              <a:t>Support of voice/data coexistence in low utilization voice channels. Voice will have priority over data. </a:t>
            </a:r>
          </a:p>
          <a:p>
            <a:pPr lvl="2"/>
            <a:r>
              <a:rPr lang="en-US" sz="1000" dirty="0"/>
              <a:t>Case 1: The license is owned by the same entity for the voice and data</a:t>
            </a:r>
          </a:p>
          <a:p>
            <a:pPr lvl="2"/>
            <a:r>
              <a:rPr lang="en-US" sz="1000" dirty="0"/>
              <a:t>Case 2: The voice license is owned by a different entity than the data system. Non-exclusive / shared use </a:t>
            </a:r>
          </a:p>
          <a:p>
            <a:endParaRPr lang="en-US" dirty="0"/>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8</a:t>
            </a:fld>
            <a:endParaRPr lang="en-US" altLang="en-US"/>
          </a:p>
        </p:txBody>
      </p:sp>
    </p:spTree>
    <p:extLst>
      <p:ext uri="{BB962C8B-B14F-4D97-AF65-F5344CB8AC3E}">
        <p14:creationId xmlns:p14="http://schemas.microsoft.com/office/powerpoint/2010/main" val="2060306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AC26F33-30C1-43EF-8632-BD485A1176CC}"/>
              </a:ext>
            </a:extLst>
          </p:cNvPr>
          <p:cNvSpPr>
            <a:spLocks noGrp="1" noChangeArrowheads="1"/>
          </p:cNvSpPr>
          <p:nvPr>
            <p:ph type="title"/>
          </p:nvPr>
        </p:nvSpPr>
        <p:spPr>
          <a:ln/>
        </p:spPr>
        <p:txBody>
          <a:bodyPr/>
          <a:lstStyle/>
          <a:p>
            <a:r>
              <a:rPr lang="en-US" altLang="en-US" sz="3200" dirty="0"/>
              <a:t>Duplexing Requirements for 802.16t</a:t>
            </a:r>
          </a:p>
        </p:txBody>
      </p:sp>
      <p:sp>
        <p:nvSpPr>
          <p:cNvPr id="2" name="Content Placeholder 1">
            <a:extLst>
              <a:ext uri="{FF2B5EF4-FFF2-40B4-BE49-F238E27FC236}">
                <a16:creationId xmlns:a16="http://schemas.microsoft.com/office/drawing/2014/main" id="{6DBEA410-B8AB-4113-AC02-D12AFC33A977}"/>
              </a:ext>
            </a:extLst>
          </p:cNvPr>
          <p:cNvSpPr>
            <a:spLocks noGrp="1"/>
          </p:cNvSpPr>
          <p:nvPr>
            <p:ph idx="1"/>
          </p:nvPr>
        </p:nvSpPr>
        <p:spPr/>
        <p:txBody>
          <a:bodyPr/>
          <a:lstStyle/>
          <a:p>
            <a:r>
              <a:rPr lang="en-US" sz="1800" dirty="0"/>
              <a:t>TDD will be used in unpaired spectrum and in paired spectrum if allowed by the applicable regulation authority. A highly asymmetrical  or reverse asymmetrical DL:UL ratio (e.g., 1:10 to 10:1) should be supported.</a:t>
            </a:r>
          </a:p>
          <a:p>
            <a:pPr lvl="1"/>
            <a:r>
              <a:rPr lang="en-US" sz="1800" dirty="0"/>
              <a:t>Typical IoT application is highly reverse asymmetrical.</a:t>
            </a:r>
          </a:p>
          <a:p>
            <a:endParaRPr lang="en-US" sz="1800" dirty="0"/>
          </a:p>
          <a:p>
            <a:r>
              <a:rPr lang="en-US" sz="1800" dirty="0"/>
              <a:t>HD-FDD or FDD will be used in paired spectrum if TDD is not allowed</a:t>
            </a:r>
          </a:p>
          <a:p>
            <a:endParaRPr lang="en-US" sz="1800" dirty="0"/>
          </a:p>
          <a:p>
            <a:r>
              <a:rPr lang="en-US" sz="1800" dirty="0"/>
              <a:t>FDD will be used in paired spectrum if the latency requirements cannot be satisfied by TDD</a:t>
            </a:r>
          </a:p>
        </p:txBody>
      </p:sp>
      <p:sp>
        <p:nvSpPr>
          <p:cNvPr id="4" name="Date Placeholder 3">
            <a:extLst>
              <a:ext uri="{FF2B5EF4-FFF2-40B4-BE49-F238E27FC236}">
                <a16:creationId xmlns:a16="http://schemas.microsoft.com/office/drawing/2014/main" id="{2932EF55-BF9A-4031-B4DA-C89EB38BAD4F}"/>
              </a:ext>
            </a:extLst>
          </p:cNvPr>
          <p:cNvSpPr>
            <a:spLocks noGrp="1"/>
          </p:cNvSpPr>
          <p:nvPr>
            <p:ph type="dt" sz="half" idx="10"/>
          </p:nvPr>
        </p:nvSpPr>
        <p:spPr/>
        <p:txBody>
          <a:bodyPr/>
          <a:lstStyle/>
          <a:p>
            <a:r>
              <a:rPr lang="en-US" altLang="en-US" dirty="0"/>
              <a:t>&lt;January 2020&gt;</a:t>
            </a:r>
          </a:p>
        </p:txBody>
      </p:sp>
      <p:sp>
        <p:nvSpPr>
          <p:cNvPr id="5" name="Footer Placeholder 4">
            <a:extLst>
              <a:ext uri="{FF2B5EF4-FFF2-40B4-BE49-F238E27FC236}">
                <a16:creationId xmlns:a16="http://schemas.microsoft.com/office/drawing/2014/main" id="{CF63244E-B323-4177-A1F9-C0F44C874669}"/>
              </a:ext>
            </a:extLst>
          </p:cNvPr>
          <p:cNvSpPr>
            <a:spLocks noGrp="1"/>
          </p:cNvSpPr>
          <p:nvPr>
            <p:ph type="ftr" sz="quarter" idx="11"/>
          </p:nvPr>
        </p:nvSpPr>
        <p:spPr/>
        <p:txBody>
          <a:bodyPr/>
          <a:lstStyle/>
          <a:p>
            <a:r>
              <a:rPr lang="en-US" altLang="en-US" dirty="0"/>
              <a:t>&lt;Menashe Shahar&gt;, &lt;Ondas Networks&gt;</a:t>
            </a:r>
          </a:p>
        </p:txBody>
      </p:sp>
      <p:sp>
        <p:nvSpPr>
          <p:cNvPr id="6" name="Slide Number Placeholder 5">
            <a:extLst>
              <a:ext uri="{FF2B5EF4-FFF2-40B4-BE49-F238E27FC236}">
                <a16:creationId xmlns:a16="http://schemas.microsoft.com/office/drawing/2014/main" id="{83FB6AEB-BB4F-47A8-B855-9BA71831F596}"/>
              </a:ext>
            </a:extLst>
          </p:cNvPr>
          <p:cNvSpPr>
            <a:spLocks noGrp="1"/>
          </p:cNvSpPr>
          <p:nvPr>
            <p:ph type="sldNum" sz="quarter" idx="12"/>
          </p:nvPr>
        </p:nvSpPr>
        <p:spPr/>
        <p:txBody>
          <a:bodyPr/>
          <a:lstStyle/>
          <a:p>
            <a:r>
              <a:rPr lang="en-US" altLang="en-US"/>
              <a:t>Slide </a:t>
            </a:r>
            <a:fld id="{829825DC-B74D-4568-BF49-C9F1CA898506}" type="slidenum">
              <a:rPr lang="en-US" altLang="en-US"/>
              <a:pPr/>
              <a:t>9</a:t>
            </a:fld>
            <a:endParaRPr lang="en-US" altLang="en-US"/>
          </a:p>
        </p:txBody>
      </p:sp>
    </p:spTree>
    <p:extLst>
      <p:ext uri="{BB962C8B-B14F-4D97-AF65-F5344CB8AC3E}">
        <p14:creationId xmlns:p14="http://schemas.microsoft.com/office/powerpoint/2010/main" val="30046794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157</TotalTime>
  <Words>1077</Words>
  <Application>Microsoft Office PowerPoint</Application>
  <PresentationFormat>On-screen Show (4:3)</PresentationFormat>
  <Paragraphs>145</Paragraphs>
  <Slides>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Proposed High Level System Requirements</vt:lpstr>
      <vt:lpstr>Proposed High Level System Requirements for 802.16t</vt:lpstr>
      <vt:lpstr>Proposed High Level System Requirements for 802.16t</vt:lpstr>
      <vt:lpstr>Examples of Low Throughput Applications</vt:lpstr>
      <vt:lpstr>Examples of Higher Throughput Applications</vt:lpstr>
      <vt:lpstr>General Requirements for 802.16t</vt:lpstr>
      <vt:lpstr>Spectrum Related Requirements for 802.16t</vt:lpstr>
      <vt:lpstr>Duplexing Requirements for 802.16t</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Guy Simpson</dc:creator>
  <cp:keywords/>
  <dc:description>&lt;doc#&gt;</dc:description>
  <cp:lastModifiedBy>Godfrey, Tim</cp:lastModifiedBy>
  <cp:revision>19</cp:revision>
  <cp:lastPrinted>1998-02-10T13:28:06Z</cp:lastPrinted>
  <dcterms:created xsi:type="dcterms:W3CDTF">2020-01-16T01:20:00Z</dcterms:created>
  <dcterms:modified xsi:type="dcterms:W3CDTF">2020-01-16T20:07:38Z</dcterms:modified>
</cp:coreProperties>
</file>