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8240" cy="2091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802-15-20-0043-00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4480" cy="3009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4480" cy="3009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69FC8225-A82B-4E51-964A-36D52FF26888}"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4480" cy="3009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70040" cy="2091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8240" cy="2091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802-15-20-0043-00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4480" cy="3009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4480" cy="3009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DBB8C22C-C1E7-42EA-9B4F-F9FD343AFECB}"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4480" cy="3009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70040" cy="2091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7400" cy="46220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January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15 January,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273600"/>
            <a:ext cx="8227440" cy="1143000"/>
          </a:xfrm>
          <a:prstGeom prst="rect">
            <a:avLst/>
          </a:prstGeom>
          <a:noFill/>
          <a:ln>
            <a:noFill/>
          </a:ln>
        </p:spPr>
        <p:style>
          <a:lnRef idx="0"/>
          <a:fillRef idx="0"/>
          <a:effectRef idx="0"/>
          <a:fontRef idx="minor"/>
        </p:style>
      </p:sp>
      <p:sp>
        <p:nvSpPr>
          <p:cNvPr id="94" name="CustomShape 2"/>
          <p:cNvSpPr/>
          <p:nvPr/>
        </p:nvSpPr>
        <p:spPr>
          <a:xfrm>
            <a:off x="457200" y="2617560"/>
            <a:ext cx="822744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January 16, 2020</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85800" y="685440"/>
            <a:ext cx="7768080" cy="1062720"/>
          </a:xfrm>
          <a:prstGeom prst="rect">
            <a:avLst/>
          </a:prstGeom>
          <a:noFill/>
          <a:ln>
            <a:noFill/>
          </a:ln>
        </p:spPr>
        <p:style>
          <a:lnRef idx="0"/>
          <a:fillRef idx="0"/>
          <a:effectRef idx="0"/>
          <a:fontRef idx="minor"/>
        </p:style>
      </p:sp>
      <p:sp>
        <p:nvSpPr>
          <p:cNvPr id="96" name="CustomShape 2"/>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97" name="CustomShape 3"/>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 </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5800" y="685440"/>
            <a:ext cx="7768080" cy="1062720"/>
          </a:xfrm>
          <a:prstGeom prst="rect">
            <a:avLst/>
          </a:prstGeom>
          <a:noFill/>
          <a:ln>
            <a:noFill/>
          </a:ln>
        </p:spPr>
        <p:style>
          <a:lnRef idx="0"/>
          <a:fillRef idx="0"/>
          <a:effectRef idx="0"/>
          <a:fontRef idx="minor"/>
        </p:style>
      </p:sp>
      <p:sp>
        <p:nvSpPr>
          <p:cNvPr id="99" name="CustomShape 2"/>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00" name="CustomShape 3"/>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85800" y="685440"/>
            <a:ext cx="7768080" cy="1062720"/>
          </a:xfrm>
          <a:prstGeom prst="rect">
            <a:avLst/>
          </a:prstGeom>
          <a:noFill/>
          <a:ln>
            <a:noFill/>
          </a:ln>
        </p:spPr>
        <p:style>
          <a:lnRef idx="0"/>
          <a:fillRef idx="0"/>
          <a:effectRef idx="0"/>
          <a:fontRef idx="minor"/>
        </p:style>
      </p:sp>
      <p:sp>
        <p:nvSpPr>
          <p:cNvPr id="102" name="CustomShape 2"/>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03" name="CustomShape 3"/>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Put draft out for preballot comment collection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685800" y="685440"/>
            <a:ext cx="7768080" cy="1062720"/>
          </a:xfrm>
          <a:prstGeom prst="rect">
            <a:avLst/>
          </a:prstGeom>
          <a:noFill/>
          <a:ln>
            <a:noFill/>
          </a:ln>
        </p:spPr>
        <p:style>
          <a:lnRef idx="0"/>
          <a:fillRef idx="0"/>
          <a:effectRef idx="0"/>
          <a:fontRef idx="minor"/>
        </p:style>
      </p:sp>
      <p:sp>
        <p:nvSpPr>
          <p:cNvPr id="105" name="CustomShape 2"/>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March</a:t>
            </a:r>
            <a:endParaRPr b="0" lang="en-US" sz="4400" spc="-1" strike="noStrike">
              <a:latin typeface="Arial"/>
            </a:endParaRPr>
          </a:p>
        </p:txBody>
      </p:sp>
      <p:sp>
        <p:nvSpPr>
          <p:cNvPr id="106" name="CustomShape 3"/>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in preballot comment collection period. </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draft ready for letter ballot.</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letter ballot immediately after meeting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349</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2020-01-15T09:11:16Z</dcterms:modified>
  <cp:revision>69</cp:revision>
  <dc:subject/>
  <dc:title>TG9 Closing Hanoi</dc:title>
</cp:coreProperties>
</file>