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_rels/presentation.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8240" cy="20916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802-15-20-0043-00</a:t>
            </a:r>
            <a:endParaRPr b="0" lang="en-US"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34480" cy="30096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34480" cy="30096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69FC8225-A82B-4E51-964A-36D52FF26888}" type="slidenum">
              <a:rPr b="0" lang="en-US" sz="2000" spc="-1" strike="noStrike">
                <a:solidFill>
                  <a:srgbClr val="000000"/>
                </a:solidFill>
                <a:latin typeface="Times New Roman"/>
                <a:ea typeface="DejaVu Sans"/>
              </a:rPr>
              <a:t>&lt;number&gt;</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6" name="CustomShape 7"/>
          <p:cNvSpPr/>
          <p:nvPr/>
        </p:nvSpPr>
        <p:spPr>
          <a:xfrm>
            <a:off x="7040160" y="6490080"/>
            <a:ext cx="1734480" cy="30096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7" name="CustomShape 8"/>
          <p:cNvSpPr/>
          <p:nvPr/>
        </p:nvSpPr>
        <p:spPr>
          <a:xfrm>
            <a:off x="685800" y="365760"/>
            <a:ext cx="2570040" cy="20916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Jan 2020</a:t>
            </a:r>
            <a:endParaRPr b="0" lang="en-US"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8240" cy="20916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802-15-20-0043-00</a:t>
            </a:r>
            <a:endParaRPr b="0" lang="en-US"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34480" cy="30096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34480" cy="30096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DBB8C22C-C1E7-42EA-9B4F-F9FD343AFECB}" type="slidenum">
              <a:rPr b="0" lang="en-US" sz="2000" spc="-1" strike="noStrike">
                <a:solidFill>
                  <a:srgbClr val="000000"/>
                </a:solidFill>
                <a:latin typeface="Times New Roman"/>
                <a:ea typeface="DejaVu Sans"/>
              </a:rPr>
              <a:t>1</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52" name="CustomShape 7"/>
          <p:cNvSpPr/>
          <p:nvPr/>
        </p:nvSpPr>
        <p:spPr>
          <a:xfrm>
            <a:off x="7040160" y="6490080"/>
            <a:ext cx="1734480" cy="30096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53" name="CustomShape 8"/>
          <p:cNvSpPr/>
          <p:nvPr/>
        </p:nvSpPr>
        <p:spPr>
          <a:xfrm>
            <a:off x="685800" y="365760"/>
            <a:ext cx="2570040" cy="20916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Jan 2020</a:t>
            </a:r>
            <a:endParaRPr b="0" lang="en-US"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152280" y="609480"/>
            <a:ext cx="8987400" cy="462204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en-US"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US" sz="1600" spc="-1" strike="noStrike">
                <a:solidFill>
                  <a:srgbClr val="000000"/>
                </a:solidFill>
                <a:latin typeface="Times New Roman"/>
                <a:ea typeface="DejaVu Sans"/>
              </a:rPr>
              <a:t>Submission Title:</a:t>
            </a:r>
            <a:r>
              <a:rPr b="0" lang="en-US" sz="1600" spc="-1" strike="noStrike">
                <a:solidFill>
                  <a:srgbClr val="000000"/>
                </a:solidFill>
                <a:latin typeface="Times New Roman"/>
                <a:ea typeface="DejaVu Sans"/>
              </a:rPr>
              <a:t> TG9ma Closing Report for January Meeting</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Date Submitted: 15 January, 2020</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Source:</a:t>
            </a:r>
            <a:r>
              <a:rPr b="0" lang="en-US" sz="1600" spc="-1" strike="noStrike">
                <a:solidFill>
                  <a:srgbClr val="000000"/>
                </a:solidFill>
                <a:latin typeface="Times New Roman"/>
                <a:ea typeface="DejaVu Sans"/>
              </a:rPr>
              <a:t> Tero Kivinen</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en-US" sz="1600" spc="-1" strike="noStrike">
                <a:solidFill>
                  <a:srgbClr val="000000"/>
                </a:solidFill>
                <a:latin typeface="Times New Roman"/>
                <a:ea typeface="DejaVu Sans"/>
              </a:rPr>
              <a:t>E-Mail: kivinen@iki.fi</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Re:</a:t>
            </a:r>
            <a:r>
              <a:rPr b="0" lang="en-US" sz="1600" spc="-1" strike="noStrike">
                <a:solidFill>
                  <a:srgbClr val="000000"/>
                </a:solidFill>
                <a:latin typeface="Times New Roman"/>
                <a:ea typeface="DejaVu Sans"/>
              </a:rPr>
              <a:t> TG9ma Closing for January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Abstract:</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en-US" sz="1600" spc="-1" strike="noStrike">
                <a:solidFill>
                  <a:srgbClr val="000000"/>
                </a:solidFill>
                <a:latin typeface="Times New Roman"/>
                <a:ea typeface="DejaVu Sans"/>
              </a:rPr>
              <a:t>Closing Report for TG9ma meeting for January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Purpose: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Notice: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Release: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US"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CustomShape 1"/>
          <p:cNvSpPr/>
          <p:nvPr/>
        </p:nvSpPr>
        <p:spPr>
          <a:xfrm>
            <a:off x="457200" y="273600"/>
            <a:ext cx="8227440" cy="1143000"/>
          </a:xfrm>
          <a:prstGeom prst="rect">
            <a:avLst/>
          </a:prstGeom>
          <a:noFill/>
          <a:ln>
            <a:noFill/>
          </a:ln>
        </p:spPr>
        <p:style>
          <a:lnRef idx="0"/>
          <a:fillRef idx="0"/>
          <a:effectRef idx="0"/>
          <a:fontRef idx="minor"/>
        </p:style>
      </p:sp>
      <p:sp>
        <p:nvSpPr>
          <p:cNvPr id="94" name="CustomShape 2"/>
          <p:cNvSpPr/>
          <p:nvPr/>
        </p:nvSpPr>
        <p:spPr>
          <a:xfrm>
            <a:off x="457200" y="2617560"/>
            <a:ext cx="8227440" cy="194904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3200" spc="-1" strike="noStrike">
                <a:solidFill>
                  <a:srgbClr val="000000"/>
                </a:solidFill>
                <a:latin typeface="Arial"/>
                <a:ea typeface="DejaVu Sans"/>
              </a:rPr>
              <a:t>Closing report for TG 9ma</a:t>
            </a:r>
            <a:endParaRPr b="0" lang="en-US" sz="3200" spc="-1" strike="noStrike">
              <a:latin typeface="Arial"/>
            </a:endParaRPr>
          </a:p>
          <a:p>
            <a:pPr algn="ctr">
              <a:lnSpc>
                <a:spcPct val="100000"/>
              </a:lnSpc>
            </a:pPr>
            <a:endParaRPr b="0" lang="en-US" sz="3200" spc="-1" strike="noStrike">
              <a:latin typeface="Arial"/>
            </a:endParaRPr>
          </a:p>
          <a:p>
            <a:pPr algn="ctr">
              <a:lnSpc>
                <a:spcPct val="100000"/>
              </a:lnSpc>
            </a:pPr>
            <a:r>
              <a:rPr b="0" lang="en-US" sz="3200" spc="-1" strike="noStrike">
                <a:solidFill>
                  <a:srgbClr val="000000"/>
                </a:solidFill>
                <a:latin typeface="Arial"/>
                <a:ea typeface="DejaVu Sans"/>
              </a:rPr>
              <a:t>January 16, 2020</a:t>
            </a:r>
            <a:endParaRPr b="0" lang="en-US" sz="3200" spc="-1" strike="noStrike">
              <a:latin typeface="Arial"/>
            </a:endParaRPr>
          </a:p>
          <a:p>
            <a:pPr algn="ctr">
              <a:lnSpc>
                <a:spcPct val="100000"/>
              </a:lnSpc>
            </a:pPr>
            <a:r>
              <a:rPr b="0" lang="en-US" sz="3200" spc="-1" strike="noStrike">
                <a:solidFill>
                  <a:srgbClr val="000000"/>
                </a:solidFill>
                <a:latin typeface="Arial"/>
                <a:ea typeface="DejaVu Sans"/>
              </a:rPr>
              <a:t>Tero Kivinen</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CustomShape 1"/>
          <p:cNvSpPr/>
          <p:nvPr/>
        </p:nvSpPr>
        <p:spPr>
          <a:xfrm>
            <a:off x="685800" y="685440"/>
            <a:ext cx="7768080" cy="1062720"/>
          </a:xfrm>
          <a:prstGeom prst="rect">
            <a:avLst/>
          </a:prstGeom>
          <a:noFill/>
          <a:ln>
            <a:noFill/>
          </a:ln>
        </p:spPr>
        <p:style>
          <a:lnRef idx="0"/>
          <a:fillRef idx="0"/>
          <a:effectRef idx="0"/>
          <a:fontRef idx="minor"/>
        </p:style>
      </p:sp>
      <p:sp>
        <p:nvSpPr>
          <p:cNvPr id="96" name="CustomShape 2"/>
          <p:cNvSpPr/>
          <p:nvPr/>
        </p:nvSpPr>
        <p:spPr>
          <a:xfrm>
            <a:off x="438120" y="602280"/>
            <a:ext cx="822672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Work Plan</a:t>
            </a:r>
            <a:endParaRPr b="0" lang="en-US" sz="4400" spc="-1" strike="noStrike">
              <a:latin typeface="Arial"/>
            </a:endParaRPr>
          </a:p>
        </p:txBody>
      </p:sp>
      <p:sp>
        <p:nvSpPr>
          <p:cNvPr id="97" name="CustomShape 3"/>
          <p:cNvSpPr/>
          <p:nvPr/>
        </p:nvSpPr>
        <p:spPr>
          <a:xfrm>
            <a:off x="457200" y="1604520"/>
            <a:ext cx="8226720" cy="3974760"/>
          </a:xfrm>
          <a:prstGeom prst="rect">
            <a:avLst/>
          </a:prstGeom>
          <a:noFill/>
          <a:ln>
            <a:noFill/>
          </a:ln>
        </p:spPr>
        <p:style>
          <a:lnRef idx="0"/>
          <a:fillRef idx="0"/>
          <a:effectRef idx="0"/>
          <a:fontRef idx="minor"/>
        </p:style>
        <p:txBody>
          <a:bodyPr lIns="0" rIns="0" tIns="0" bIns="0">
            <a:normAutofit/>
          </a:bodyPr>
          <a:p>
            <a:pPr marL="432000" indent="-3214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Approve agenda and minutes</a:t>
            </a:r>
            <a:endParaRPr b="0" lang="en-US" sz="3200" spc="-1" strike="noStrike">
              <a:latin typeface="Arial"/>
            </a:endParaRPr>
          </a:p>
          <a:p>
            <a:pPr marL="432000" indent="-3214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Finish the draft </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CustomShape 1"/>
          <p:cNvSpPr/>
          <p:nvPr/>
        </p:nvSpPr>
        <p:spPr>
          <a:xfrm>
            <a:off x="685800" y="685440"/>
            <a:ext cx="7768080" cy="1062720"/>
          </a:xfrm>
          <a:prstGeom prst="rect">
            <a:avLst/>
          </a:prstGeom>
          <a:noFill/>
          <a:ln>
            <a:noFill/>
          </a:ln>
        </p:spPr>
        <p:style>
          <a:lnRef idx="0"/>
          <a:fillRef idx="0"/>
          <a:effectRef idx="0"/>
          <a:fontRef idx="minor"/>
        </p:style>
      </p:sp>
      <p:sp>
        <p:nvSpPr>
          <p:cNvPr id="99" name="CustomShape 2"/>
          <p:cNvSpPr/>
          <p:nvPr/>
        </p:nvSpPr>
        <p:spPr>
          <a:xfrm>
            <a:off x="438120" y="602280"/>
            <a:ext cx="822672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TG9ma Scope</a:t>
            </a:r>
            <a:endParaRPr b="0" lang="en-US" sz="4400" spc="-1" strike="noStrike">
              <a:latin typeface="Arial"/>
            </a:endParaRPr>
          </a:p>
        </p:txBody>
      </p:sp>
      <p:sp>
        <p:nvSpPr>
          <p:cNvPr id="100" name="CustomShape 3"/>
          <p:cNvSpPr/>
          <p:nvPr/>
        </p:nvSpPr>
        <p:spPr>
          <a:xfrm>
            <a:off x="457200" y="1604520"/>
            <a:ext cx="8226720" cy="3974760"/>
          </a:xfrm>
          <a:prstGeom prst="rect">
            <a:avLst/>
          </a:prstGeom>
          <a:noFill/>
          <a:ln>
            <a:noFill/>
          </a:ln>
        </p:spPr>
        <p:style>
          <a:lnRef idx="0"/>
          <a:fillRef idx="0"/>
          <a:effectRef idx="0"/>
          <a:fontRef idx="minor"/>
        </p:style>
        <p:txBody>
          <a:bodyPr lIns="0" rIns="0" tIns="0" bIns="0">
            <a:normAutofit/>
          </a:bodyPr>
          <a:p>
            <a:pPr>
              <a:lnSpc>
                <a:spcPct val="100000"/>
              </a:lnSpc>
              <a:spcBef>
                <a:spcPts val="1417"/>
              </a:spcBef>
            </a:pPr>
            <a:r>
              <a:rPr b="0" lang="en-US" sz="3200" spc="-1" strike="noStrike">
                <a:solidFill>
                  <a:srgbClr val="000000"/>
                </a:solidFill>
                <a:latin typeface="Arial"/>
                <a:ea typeface="DejaVu Sans"/>
              </a:rPr>
              <a:t>This standard defines security key management extensions to address session key generation (both 128-bit and 256-bit key lengths), the creation and/or transport of broadcast/multicast keys, and security algorithm agility. This standard maintains backwards compatibility with IEEE Std 802.15.9-2016.</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1" name="CustomShape 1"/>
          <p:cNvSpPr/>
          <p:nvPr/>
        </p:nvSpPr>
        <p:spPr>
          <a:xfrm>
            <a:off x="685800" y="685440"/>
            <a:ext cx="7768080" cy="1062720"/>
          </a:xfrm>
          <a:prstGeom prst="rect">
            <a:avLst/>
          </a:prstGeom>
          <a:noFill/>
          <a:ln>
            <a:noFill/>
          </a:ln>
        </p:spPr>
        <p:style>
          <a:lnRef idx="0"/>
          <a:fillRef idx="0"/>
          <a:effectRef idx="0"/>
          <a:fontRef idx="minor"/>
        </p:style>
      </p:sp>
      <p:sp>
        <p:nvSpPr>
          <p:cNvPr id="102" name="CustomShape 2"/>
          <p:cNvSpPr/>
          <p:nvPr/>
        </p:nvSpPr>
        <p:spPr>
          <a:xfrm>
            <a:off x="438120" y="602280"/>
            <a:ext cx="822672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Meeting Achievements</a:t>
            </a:r>
            <a:endParaRPr b="0" lang="en-US" sz="4400" spc="-1" strike="noStrike">
              <a:latin typeface="Arial"/>
            </a:endParaRPr>
          </a:p>
        </p:txBody>
      </p:sp>
      <p:sp>
        <p:nvSpPr>
          <p:cNvPr id="103" name="CustomShape 3"/>
          <p:cNvSpPr/>
          <p:nvPr/>
        </p:nvSpPr>
        <p:spPr>
          <a:xfrm>
            <a:off x="457200" y="1604520"/>
            <a:ext cx="8226720" cy="3974760"/>
          </a:xfrm>
          <a:prstGeom prst="rect">
            <a:avLst/>
          </a:prstGeom>
          <a:noFill/>
          <a:ln>
            <a:noFill/>
          </a:ln>
        </p:spPr>
        <p:style>
          <a:lnRef idx="0"/>
          <a:fillRef idx="0"/>
          <a:effectRef idx="0"/>
          <a:fontRef idx="minor"/>
        </p:style>
        <p:txBody>
          <a:bodyPr lIns="0" rIns="0" tIns="0" bIns="0">
            <a:normAutofit/>
          </a:bodyPr>
          <a:p>
            <a:pPr marL="432000" indent="-3214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Put draft out for preballot comment collection</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CustomShape 1"/>
          <p:cNvSpPr/>
          <p:nvPr/>
        </p:nvSpPr>
        <p:spPr>
          <a:xfrm>
            <a:off x="685800" y="685440"/>
            <a:ext cx="7768080" cy="1062720"/>
          </a:xfrm>
          <a:prstGeom prst="rect">
            <a:avLst/>
          </a:prstGeom>
          <a:noFill/>
          <a:ln>
            <a:noFill/>
          </a:ln>
        </p:spPr>
        <p:style>
          <a:lnRef idx="0"/>
          <a:fillRef idx="0"/>
          <a:effectRef idx="0"/>
          <a:fontRef idx="minor"/>
        </p:style>
      </p:sp>
      <p:sp>
        <p:nvSpPr>
          <p:cNvPr id="105" name="CustomShape 2"/>
          <p:cNvSpPr/>
          <p:nvPr/>
        </p:nvSpPr>
        <p:spPr>
          <a:xfrm>
            <a:off x="438120" y="602280"/>
            <a:ext cx="822672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Agenda for March</a:t>
            </a:r>
            <a:endParaRPr b="0" lang="en-US" sz="4400" spc="-1" strike="noStrike">
              <a:latin typeface="Arial"/>
            </a:endParaRPr>
          </a:p>
        </p:txBody>
      </p:sp>
      <p:sp>
        <p:nvSpPr>
          <p:cNvPr id="106" name="CustomShape 3"/>
          <p:cNvSpPr/>
          <p:nvPr/>
        </p:nvSpPr>
        <p:spPr>
          <a:xfrm>
            <a:off x="457200" y="1604520"/>
            <a:ext cx="8226720" cy="3974760"/>
          </a:xfrm>
          <a:prstGeom prst="rect">
            <a:avLst/>
          </a:prstGeom>
          <a:noFill/>
          <a:ln>
            <a:noFill/>
          </a:ln>
        </p:spPr>
        <p:style>
          <a:lnRef idx="0"/>
          <a:fillRef idx="0"/>
          <a:effectRef idx="0"/>
          <a:fontRef idx="minor"/>
        </p:style>
        <p:txBody>
          <a:bodyPr lIns="0" rIns="0" tIns="0" bIns="0">
            <a:normAutofit/>
          </a:bodyPr>
          <a:p>
            <a:pPr marL="432000" indent="-3214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Go through comments received in preballot comment collection period. </a:t>
            </a:r>
            <a:endParaRPr b="0" lang="en-US" sz="3200" spc="-1" strike="noStrike">
              <a:latin typeface="Arial"/>
            </a:endParaRPr>
          </a:p>
          <a:p>
            <a:pPr marL="432000" indent="-3214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Make draft ready for letter ballot.</a:t>
            </a:r>
            <a:endParaRPr b="0" lang="en-US" sz="3200" spc="-1" strike="noStrike">
              <a:latin typeface="Arial"/>
            </a:endParaRPr>
          </a:p>
          <a:p>
            <a:pPr marL="432000" indent="-3214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Start letter ballot immediately after meeting</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349</TotalTime>
  <Application>LibreOffice/6.1.5.2$Linux_X86_64 LibreOffice_project/10$Build-2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2020-01-15T09:11:16Z</dcterms:modified>
  <cp:revision>69</cp:revision>
  <dc:subject/>
  <dc:title>TG9 Closing Hanoi</dc:title>
</cp:coreProperties>
</file>