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9"/>
  </p:notesMasterIdLst>
  <p:sldIdLst>
    <p:sldId id="287" r:id="rId3"/>
    <p:sldId id="341" r:id="rId4"/>
    <p:sldId id="342" r:id="rId5"/>
    <p:sldId id="340" r:id="rId6"/>
    <p:sldId id="343" r:id="rId7"/>
    <p:sldId id="344"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EF2661-BEC1-49A3-BE50-C6494ADC75B9}" v="2" dt="2020-01-15T17:25:19.1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106" d="100"/>
          <a:sy n="106" d="100"/>
        </p:scale>
        <p:origin x="1740"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93E60134-DA0E-47DC-9CE2-DC16D5E6F2DF}"/>
    <pc:docChg chg="custSel modSld modMainMaster">
      <pc:chgData name="Tim Harrington" userId="c9ef61428b357156" providerId="LiveId" clId="{93E60134-DA0E-47DC-9CE2-DC16D5E6F2DF}" dt="2020-01-15T18:11:13.934" v="172" actId="478"/>
      <pc:docMkLst>
        <pc:docMk/>
      </pc:docMkLst>
      <pc:sldChg chg="modSp">
        <pc:chgData name="Tim Harrington" userId="c9ef61428b357156" providerId="LiveId" clId="{93E60134-DA0E-47DC-9CE2-DC16D5E6F2DF}" dt="2020-01-15T17:08:28.004" v="34" actId="20577"/>
        <pc:sldMkLst>
          <pc:docMk/>
          <pc:sldMk cId="0" sldId="287"/>
        </pc:sldMkLst>
        <pc:spChg chg="mod">
          <ac:chgData name="Tim Harrington" userId="c9ef61428b357156" providerId="LiveId" clId="{93E60134-DA0E-47DC-9CE2-DC16D5E6F2DF}" dt="2020-01-15T17:08:28.004" v="34" actId="20577"/>
          <ac:spMkLst>
            <pc:docMk/>
            <pc:sldMk cId="0" sldId="287"/>
            <ac:spMk id="2" creationId="{500CA393-BE7D-4F6C-99E2-7A9245C88DC2}"/>
          </ac:spMkLst>
        </pc:spChg>
      </pc:sldChg>
      <pc:sldChg chg="modSp">
        <pc:chgData name="Tim Harrington" userId="c9ef61428b357156" providerId="LiveId" clId="{93E60134-DA0E-47DC-9CE2-DC16D5E6F2DF}" dt="2020-01-15T17:25:19.131" v="48"/>
        <pc:sldMkLst>
          <pc:docMk/>
          <pc:sldMk cId="4052264342" sldId="340"/>
        </pc:sldMkLst>
        <pc:spChg chg="mod">
          <ac:chgData name="Tim Harrington" userId="c9ef61428b357156" providerId="LiveId" clId="{93E60134-DA0E-47DC-9CE2-DC16D5E6F2DF}" dt="2020-01-15T17:25:19.131" v="48"/>
          <ac:spMkLst>
            <pc:docMk/>
            <pc:sldMk cId="4052264342" sldId="340"/>
            <ac:spMk id="3" creationId="{DC6B2EBD-D716-4052-86CF-AF196D422822}"/>
          </ac:spMkLst>
        </pc:spChg>
      </pc:sldChg>
      <pc:sldChg chg="modSp">
        <pc:chgData name="Tim Harrington" userId="c9ef61428b357156" providerId="LiveId" clId="{93E60134-DA0E-47DC-9CE2-DC16D5E6F2DF}" dt="2020-01-15T17:09:01.859" v="47" actId="20577"/>
        <pc:sldMkLst>
          <pc:docMk/>
          <pc:sldMk cId="4275348309" sldId="341"/>
        </pc:sldMkLst>
        <pc:spChg chg="mod">
          <ac:chgData name="Tim Harrington" userId="c9ef61428b357156" providerId="LiveId" clId="{93E60134-DA0E-47DC-9CE2-DC16D5E6F2DF}" dt="2020-01-15T17:09:01.859" v="47" actId="20577"/>
          <ac:spMkLst>
            <pc:docMk/>
            <pc:sldMk cId="4275348309" sldId="341"/>
            <ac:spMk id="3" creationId="{C17EEC43-082A-4CE1-BAA2-43034B5AF777}"/>
          </ac:spMkLst>
        </pc:spChg>
      </pc:sldChg>
      <pc:sldChg chg="delSp modSp">
        <pc:chgData name="Tim Harrington" userId="c9ef61428b357156" providerId="LiveId" clId="{93E60134-DA0E-47DC-9CE2-DC16D5E6F2DF}" dt="2020-01-15T18:11:13.934" v="172" actId="478"/>
        <pc:sldMkLst>
          <pc:docMk/>
          <pc:sldMk cId="3517427182" sldId="342"/>
        </pc:sldMkLst>
        <pc:spChg chg="mod">
          <ac:chgData name="Tim Harrington" userId="c9ef61428b357156" providerId="LiveId" clId="{93E60134-DA0E-47DC-9CE2-DC16D5E6F2DF}" dt="2020-01-15T18:03:19.879" v="171" actId="20577"/>
          <ac:spMkLst>
            <pc:docMk/>
            <pc:sldMk cId="3517427182" sldId="342"/>
            <ac:spMk id="3" creationId="{319BCEC6-BC1D-46EB-B285-9C01A64A5545}"/>
          </ac:spMkLst>
        </pc:spChg>
        <pc:graphicFrameChg chg="del">
          <ac:chgData name="Tim Harrington" userId="c9ef61428b357156" providerId="LiveId" clId="{93E60134-DA0E-47DC-9CE2-DC16D5E6F2DF}" dt="2020-01-15T18:11:13.934" v="172" actId="478"/>
          <ac:graphicFrameMkLst>
            <pc:docMk/>
            <pc:sldMk cId="3517427182" sldId="342"/>
            <ac:graphicFrameMk id="4" creationId="{5B8A5BD3-2E7F-468B-81C1-1156EDF1A475}"/>
          </ac:graphicFrameMkLst>
        </pc:graphicFrameChg>
      </pc:sldChg>
      <pc:sldChg chg="modSp">
        <pc:chgData name="Tim Harrington" userId="c9ef61428b357156" providerId="LiveId" clId="{93E60134-DA0E-47DC-9CE2-DC16D5E6F2DF}" dt="2020-01-15T17:27:33.404" v="76" actId="20577"/>
        <pc:sldMkLst>
          <pc:docMk/>
          <pc:sldMk cId="735792954" sldId="343"/>
        </pc:sldMkLst>
        <pc:spChg chg="mod">
          <ac:chgData name="Tim Harrington" userId="c9ef61428b357156" providerId="LiveId" clId="{93E60134-DA0E-47DC-9CE2-DC16D5E6F2DF}" dt="2020-01-15T17:27:33.404" v="76" actId="20577"/>
          <ac:spMkLst>
            <pc:docMk/>
            <pc:sldMk cId="735792954" sldId="343"/>
            <ac:spMk id="3" creationId="{81873DB9-50B3-47E5-9ADB-B04209A2C1BB}"/>
          </ac:spMkLst>
        </pc:spChg>
      </pc:sldChg>
      <pc:sldChg chg="modSp">
        <pc:chgData name="Tim Harrington" userId="c9ef61428b357156" providerId="LiveId" clId="{93E60134-DA0E-47DC-9CE2-DC16D5E6F2DF}" dt="2020-01-15T17:29:43.317" v="109" actId="20577"/>
        <pc:sldMkLst>
          <pc:docMk/>
          <pc:sldMk cId="632026114" sldId="344"/>
        </pc:sldMkLst>
        <pc:spChg chg="mod">
          <ac:chgData name="Tim Harrington" userId="c9ef61428b357156" providerId="LiveId" clId="{93E60134-DA0E-47DC-9CE2-DC16D5E6F2DF}" dt="2020-01-15T17:28:47.209" v="81" actId="20577"/>
          <ac:spMkLst>
            <pc:docMk/>
            <pc:sldMk cId="632026114" sldId="344"/>
            <ac:spMk id="3" creationId="{CEF56A30-9119-4FD3-9ED2-E7711CA2F6EF}"/>
          </ac:spMkLst>
        </pc:spChg>
        <pc:spChg chg="mod">
          <ac:chgData name="Tim Harrington" userId="c9ef61428b357156" providerId="LiveId" clId="{93E60134-DA0E-47DC-9CE2-DC16D5E6F2DF}" dt="2020-01-15T17:29:43.317" v="109" actId="20577"/>
          <ac:spMkLst>
            <pc:docMk/>
            <pc:sldMk cId="632026114" sldId="344"/>
            <ac:spMk id="4" creationId="{E44706E7-F24B-4FDC-8B1E-59BE34439158}"/>
          </ac:spMkLst>
        </pc:spChg>
      </pc:sldChg>
      <pc:sldMasterChg chg="modSp">
        <pc:chgData name="Tim Harrington" userId="c9ef61428b357156" providerId="LiveId" clId="{93E60134-DA0E-47DC-9CE2-DC16D5E6F2DF}" dt="2020-01-15T17:07:46.680" v="12"/>
        <pc:sldMasterMkLst>
          <pc:docMk/>
          <pc:sldMasterMk cId="0" sldId="2147483648"/>
        </pc:sldMasterMkLst>
        <pc:spChg chg="mod">
          <ac:chgData name="Tim Harrington" userId="c9ef61428b357156" providerId="LiveId" clId="{93E60134-DA0E-47DC-9CE2-DC16D5E6F2DF}" dt="2020-01-15T17:07:36.227" v="11" actId="20577"/>
          <ac:spMkLst>
            <pc:docMk/>
            <pc:sldMasterMk cId="0" sldId="2147483648"/>
            <ac:spMk id="2" creationId="{07CC2B97-0371-4993-915E-8C16730C8DB4}"/>
          </ac:spMkLst>
        </pc:spChg>
        <pc:spChg chg="mod">
          <ac:chgData name="Tim Harrington" userId="c9ef61428b357156" providerId="LiveId" clId="{93E60134-DA0E-47DC-9CE2-DC16D5E6F2DF}" dt="2020-01-15T17:07:46.680" v="12"/>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15-20-0042-00-004z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2020</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Closing Report for January 2020</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January 2020</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Timhr950@Outlook.com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Closing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Closing report for Interim meeting</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9D47-303C-4452-9437-73DA79AF7286}"/>
              </a:ext>
            </a:extLst>
          </p:cNvPr>
          <p:cNvSpPr>
            <a:spLocks noGrp="1"/>
          </p:cNvSpPr>
          <p:nvPr>
            <p:ph type="ctrTitle"/>
          </p:nvPr>
        </p:nvSpPr>
        <p:spPr/>
        <p:txBody>
          <a:bodyPr/>
          <a:lstStyle/>
          <a:p>
            <a:r>
              <a:rPr lang="en-US" dirty="0"/>
              <a:t>IEEE 802.15.4z </a:t>
            </a:r>
            <a:r>
              <a:rPr lang="en-US" dirty="0" err="1"/>
              <a:t>EiR</a:t>
            </a:r>
            <a:r>
              <a:rPr lang="en-US" dirty="0"/>
              <a:t> Closing report</a:t>
            </a:r>
          </a:p>
        </p:txBody>
      </p:sp>
      <p:sp>
        <p:nvSpPr>
          <p:cNvPr id="3" name="Subtitle 2">
            <a:extLst>
              <a:ext uri="{FF2B5EF4-FFF2-40B4-BE49-F238E27FC236}">
                <a16:creationId xmlns:a16="http://schemas.microsoft.com/office/drawing/2014/main" id="{C17EEC43-082A-4CE1-BAA2-43034B5AF777}"/>
              </a:ext>
            </a:extLst>
          </p:cNvPr>
          <p:cNvSpPr>
            <a:spLocks noGrp="1"/>
          </p:cNvSpPr>
          <p:nvPr>
            <p:ph type="subTitle" idx="1"/>
          </p:nvPr>
        </p:nvSpPr>
        <p:spPr/>
        <p:txBody>
          <a:bodyPr/>
          <a:lstStyle/>
          <a:p>
            <a:r>
              <a:rPr lang="en-US" dirty="0"/>
              <a:t>January, 2020</a:t>
            </a:r>
          </a:p>
          <a:p>
            <a:endParaRPr lang="en-US" dirty="0"/>
          </a:p>
          <a:p>
            <a:r>
              <a:rPr lang="en-US" dirty="0"/>
              <a:t>Tim Harrington</a:t>
            </a:r>
          </a:p>
          <a:p>
            <a:r>
              <a:rPr lang="en-US" dirty="0"/>
              <a:t>IEEE 802.15  TG4z </a:t>
            </a:r>
            <a:r>
              <a:rPr lang="en-US" dirty="0" err="1"/>
              <a:t>EiR</a:t>
            </a:r>
            <a:r>
              <a:rPr lang="en-US" dirty="0"/>
              <a:t> Chair</a:t>
            </a:r>
          </a:p>
          <a:p>
            <a:endParaRPr lang="en-US" dirty="0"/>
          </a:p>
        </p:txBody>
      </p:sp>
    </p:spTree>
    <p:extLst>
      <p:ext uri="{BB962C8B-B14F-4D97-AF65-F5344CB8AC3E}">
        <p14:creationId xmlns:p14="http://schemas.microsoft.com/office/powerpoint/2010/main" val="4275348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B77C-1CBC-4BC4-B6B5-96B833F75F2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319BCEC6-BC1D-46EB-B285-9C01A64A5545}"/>
              </a:ext>
            </a:extLst>
          </p:cNvPr>
          <p:cNvSpPr>
            <a:spLocks noGrp="1"/>
          </p:cNvSpPr>
          <p:nvPr>
            <p:ph idx="1"/>
          </p:nvPr>
        </p:nvSpPr>
        <p:spPr/>
        <p:txBody>
          <a:bodyPr/>
          <a:lstStyle/>
          <a:p>
            <a:pPr marL="0" indent="0" algn="ctr"/>
            <a:r>
              <a:rPr lang="en-US" dirty="0"/>
              <a:t>All Comments Resolved for 1</a:t>
            </a:r>
            <a:r>
              <a:rPr lang="en-US" baseline="30000" dirty="0"/>
              <a:t>st</a:t>
            </a:r>
            <a:r>
              <a:rPr lang="en-US" dirty="0"/>
              <a:t> SA Ballot</a:t>
            </a:r>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p:txBody>
      </p:sp>
      <p:graphicFrame>
        <p:nvGraphicFramePr>
          <p:cNvPr id="5" name="Table 4"/>
          <p:cNvGraphicFramePr>
            <a:graphicFrameLocks noGrp="1"/>
          </p:cNvGraphicFramePr>
          <p:nvPr/>
        </p:nvGraphicFramePr>
        <p:xfrm>
          <a:off x="609600" y="2891287"/>
          <a:ext cx="7764463" cy="1829489"/>
        </p:xfrm>
        <a:graphic>
          <a:graphicData uri="http://schemas.openxmlformats.org/drawingml/2006/table">
            <a:tbl>
              <a:tblPr/>
              <a:tblGrid>
                <a:gridCol w="619999">
                  <a:extLst>
                    <a:ext uri="{9D8B030D-6E8A-4147-A177-3AD203B41FA5}">
                      <a16:colId xmlns:a16="http://schemas.microsoft.com/office/drawing/2014/main" val="3091458851"/>
                    </a:ext>
                  </a:extLst>
                </a:gridCol>
                <a:gridCol w="564200">
                  <a:extLst>
                    <a:ext uri="{9D8B030D-6E8A-4147-A177-3AD203B41FA5}">
                      <a16:colId xmlns:a16="http://schemas.microsoft.com/office/drawing/2014/main" val="2710177632"/>
                    </a:ext>
                  </a:extLst>
                </a:gridCol>
                <a:gridCol w="669600">
                  <a:extLst>
                    <a:ext uri="{9D8B030D-6E8A-4147-A177-3AD203B41FA5}">
                      <a16:colId xmlns:a16="http://schemas.microsoft.com/office/drawing/2014/main" val="4178531275"/>
                    </a:ext>
                  </a:extLst>
                </a:gridCol>
                <a:gridCol w="514600">
                  <a:extLst>
                    <a:ext uri="{9D8B030D-6E8A-4147-A177-3AD203B41FA5}">
                      <a16:colId xmlns:a16="http://schemas.microsoft.com/office/drawing/2014/main" val="3695403097"/>
                    </a:ext>
                  </a:extLst>
                </a:gridCol>
                <a:gridCol w="514600">
                  <a:extLst>
                    <a:ext uri="{9D8B030D-6E8A-4147-A177-3AD203B41FA5}">
                      <a16:colId xmlns:a16="http://schemas.microsoft.com/office/drawing/2014/main" val="448242249"/>
                    </a:ext>
                  </a:extLst>
                </a:gridCol>
                <a:gridCol w="562133">
                  <a:extLst>
                    <a:ext uri="{9D8B030D-6E8A-4147-A177-3AD203B41FA5}">
                      <a16:colId xmlns:a16="http://schemas.microsoft.com/office/drawing/2014/main" val="991434063"/>
                    </a:ext>
                  </a:extLst>
                </a:gridCol>
                <a:gridCol w="396800">
                  <a:extLst>
                    <a:ext uri="{9D8B030D-6E8A-4147-A177-3AD203B41FA5}">
                      <a16:colId xmlns:a16="http://schemas.microsoft.com/office/drawing/2014/main" val="3675483058"/>
                    </a:ext>
                  </a:extLst>
                </a:gridCol>
                <a:gridCol w="793599">
                  <a:extLst>
                    <a:ext uri="{9D8B030D-6E8A-4147-A177-3AD203B41FA5}">
                      <a16:colId xmlns:a16="http://schemas.microsoft.com/office/drawing/2014/main" val="1573584757"/>
                    </a:ext>
                  </a:extLst>
                </a:gridCol>
                <a:gridCol w="777066">
                  <a:extLst>
                    <a:ext uri="{9D8B030D-6E8A-4147-A177-3AD203B41FA5}">
                      <a16:colId xmlns:a16="http://schemas.microsoft.com/office/drawing/2014/main" val="2643592973"/>
                    </a:ext>
                  </a:extLst>
                </a:gridCol>
                <a:gridCol w="99200">
                  <a:extLst>
                    <a:ext uri="{9D8B030D-6E8A-4147-A177-3AD203B41FA5}">
                      <a16:colId xmlns:a16="http://schemas.microsoft.com/office/drawing/2014/main" val="826345667"/>
                    </a:ext>
                  </a:extLst>
                </a:gridCol>
                <a:gridCol w="396800">
                  <a:extLst>
                    <a:ext uri="{9D8B030D-6E8A-4147-A177-3AD203B41FA5}">
                      <a16:colId xmlns:a16="http://schemas.microsoft.com/office/drawing/2014/main" val="4236443493"/>
                    </a:ext>
                  </a:extLst>
                </a:gridCol>
                <a:gridCol w="396800">
                  <a:extLst>
                    <a:ext uri="{9D8B030D-6E8A-4147-A177-3AD203B41FA5}">
                      <a16:colId xmlns:a16="http://schemas.microsoft.com/office/drawing/2014/main" val="1832419021"/>
                    </a:ext>
                  </a:extLst>
                </a:gridCol>
                <a:gridCol w="396800">
                  <a:extLst>
                    <a:ext uri="{9D8B030D-6E8A-4147-A177-3AD203B41FA5}">
                      <a16:colId xmlns:a16="http://schemas.microsoft.com/office/drawing/2014/main" val="606370668"/>
                    </a:ext>
                  </a:extLst>
                </a:gridCol>
                <a:gridCol w="545600">
                  <a:extLst>
                    <a:ext uri="{9D8B030D-6E8A-4147-A177-3AD203B41FA5}">
                      <a16:colId xmlns:a16="http://schemas.microsoft.com/office/drawing/2014/main" val="3861343295"/>
                    </a:ext>
                  </a:extLst>
                </a:gridCol>
                <a:gridCol w="86800">
                  <a:extLst>
                    <a:ext uri="{9D8B030D-6E8A-4147-A177-3AD203B41FA5}">
                      <a16:colId xmlns:a16="http://schemas.microsoft.com/office/drawing/2014/main" val="410511550"/>
                    </a:ext>
                  </a:extLst>
                </a:gridCol>
                <a:gridCol w="429866">
                  <a:extLst>
                    <a:ext uri="{9D8B030D-6E8A-4147-A177-3AD203B41FA5}">
                      <a16:colId xmlns:a16="http://schemas.microsoft.com/office/drawing/2014/main" val="1304998068"/>
                    </a:ext>
                  </a:extLst>
                </a:gridCol>
              </a:tblGrid>
              <a:tr h="198453">
                <a:tc gridSpan="6">
                  <a:txBody>
                    <a:bodyPr/>
                    <a:lstStyle/>
                    <a:p>
                      <a:pPr algn="ctr" fontAlgn="ctr"/>
                      <a:r>
                        <a:rPr lang="en-US" sz="800" b="1" i="0" u="none" strike="noStrike">
                          <a:effectLst/>
                          <a:latin typeface="Arial" panose="020B0604020202020204" pitchFamily="34" charset="0"/>
                        </a:rPr>
                        <a:t>Comments and Resolution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8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9">
                  <a:txBody>
                    <a:bodyPr/>
                    <a:lstStyle/>
                    <a:p>
                      <a:pPr algn="ctr" fontAlgn="ctr"/>
                      <a:r>
                        <a:rPr lang="en-US" sz="800" b="1" i="0" u="none" strike="noStrike">
                          <a:effectLst/>
                          <a:latin typeface="Arial" panose="020B0604020202020204" pitchFamily="34" charset="0"/>
                        </a:rPr>
                        <a:t>Draft editing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11835869"/>
                  </a:ext>
                </a:extLst>
              </a:tr>
              <a:tr h="111630">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9285977"/>
                  </a:ext>
                </a:extLst>
              </a:tr>
              <a:tr h="322486">
                <a:tc>
                  <a:txBody>
                    <a:bodyPr/>
                    <a:lstStyle/>
                    <a:p>
                      <a:pPr algn="ctr" fontAlgn="ctr"/>
                      <a:r>
                        <a:rPr lang="en-US" sz="700" b="0" i="0" u="none" strike="noStrike">
                          <a:effectLst/>
                          <a:latin typeface="Arial" panose="020B0604020202020204" pitchFamily="34" charset="0"/>
                        </a:rPr>
                        <a:t>Total # LB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700" b="0" i="0" u="none" strike="noStrike">
                          <a:effectLst/>
                          <a:latin typeface="Arial" panose="020B0604020202020204" pitchFamily="34" charset="0"/>
                        </a:rPr>
                        <a:t># with 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700" b="0" i="0" u="none" strike="noStrike">
                          <a:effectLst/>
                          <a:latin typeface="Arial" panose="020B0604020202020204" pitchFamily="34" charset="0"/>
                        </a:rPr>
                        <a:t># with non-blank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700" b="0" i="0" u="none" strike="noStrike">
                          <a:effectLst/>
                          <a:latin typeface="Arial" panose="020B0604020202020204" pitchFamily="34" charset="0"/>
                        </a:rPr>
                        <a:t># with "Rejected"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700" b="0" i="0" u="none" strike="noStrike">
                          <a:effectLst/>
                          <a:latin typeface="Arial" panose="020B0604020202020204" pitchFamily="34" charset="0"/>
                        </a:rPr>
                        <a:t># with "Accepted"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700" b="0" i="0" u="none" strike="noStrike">
                          <a:effectLst/>
                          <a:latin typeface="Arial" panose="020B0604020202020204" pitchFamily="34" charset="0"/>
                        </a:rPr>
                        <a:t># with "Revised"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a:effectLst/>
                          <a:latin typeface="Arial" panose="020B0604020202020204" pitchFamily="34" charset="0"/>
                        </a:rPr>
                        <a:t>DONE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700" b="0" i="0" u="none" strike="noStrike">
                          <a:effectLst/>
                          <a:latin typeface="Arial" panose="020B0604020202020204" pitchFamily="34" charset="0"/>
                        </a:rPr>
                        <a:t>N/A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l"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a:effectLst/>
                          <a:latin typeface="Arial" panose="020B0604020202020204" pitchFamily="34" charset="0"/>
                        </a:rPr>
                        <a:t>PART</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700" b="0" i="0" u="none" strike="noStrike">
                          <a:effectLst/>
                          <a:latin typeface="Arial" panose="020B0604020202020204" pitchFamily="34" charset="0"/>
                        </a:rPr>
                        <a:t>Ready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700" b="0" i="0" u="none" strike="noStrike">
                          <a:effectLst/>
                          <a:latin typeface="Arial" panose="020B0604020202020204" pitchFamily="34" charset="0"/>
                        </a:rPr>
                        <a:t>ISSUE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700" b="0" i="0" u="none" strike="noStrike">
                          <a:effectLst/>
                          <a:latin typeface="Arial" panose="020B0604020202020204" pitchFamily="34" charset="0"/>
                        </a:rPr>
                        <a:t>ASSIGNED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l"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a:effectLst/>
                          <a:latin typeface="Arial" panose="020B0604020202020204" pitchFamily="34" charset="0"/>
                        </a:rPr>
                        <a:t>Blanks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3845380503"/>
                  </a:ext>
                </a:extLst>
              </a:tr>
              <a:tr h="285276">
                <a:tc>
                  <a:txBody>
                    <a:bodyPr/>
                    <a:lstStyle/>
                    <a:p>
                      <a:pPr algn="ctr" fontAlgn="ctr"/>
                      <a:r>
                        <a:rPr lang="en-US" sz="700" b="1" i="0" u="none" strike="noStrike">
                          <a:effectLst/>
                          <a:latin typeface="Arial" panose="020B0604020202020204" pitchFamily="34" charset="0"/>
                        </a:rPr>
                        <a:t>265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700" b="0" i="0" u="none" strike="noStrike">
                          <a:effectLst/>
                          <a:latin typeface="Arial" panose="020B060402020202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800" b="0" i="0" u="none" strike="noStrike">
                          <a:effectLst/>
                          <a:latin typeface="Arial" panose="020B0604020202020204" pitchFamily="34" charset="0"/>
                        </a:rPr>
                        <a:t>265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700" b="0" i="0" u="none" strike="noStrike">
                          <a:effectLst/>
                          <a:latin typeface="Arial" panose="020B0604020202020204" pitchFamily="34" charset="0"/>
                        </a:rPr>
                        <a:t>71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700" b="0" i="0" u="none" strike="noStrike">
                          <a:effectLst/>
                          <a:latin typeface="Arial" panose="020B0604020202020204" pitchFamily="34" charset="0"/>
                        </a:rPr>
                        <a:t>109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700" b="0" i="0" u="none" strike="noStrike">
                          <a:effectLst/>
                          <a:latin typeface="Arial" panose="020B0604020202020204" pitchFamily="34" charset="0"/>
                        </a:rPr>
                        <a:t>85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a:effectLst/>
                          <a:latin typeface="Arial" panose="020B0604020202020204" pitchFamily="34" charset="0"/>
                        </a:rPr>
                        <a:t>61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700" b="0" i="0" u="none" strike="noStrike">
                          <a:effectLst/>
                          <a:latin typeface="Arial" panose="020B0604020202020204" pitchFamily="34" charset="0"/>
                        </a:rPr>
                        <a:t>71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a:effectLst/>
                          <a:latin typeface="Arial" panose="020B060402020202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700" b="0" i="0" u="none" strike="noStrike">
                          <a:effectLst/>
                          <a:latin typeface="Arial" panose="020B0604020202020204" pitchFamily="34" charset="0"/>
                        </a:rPr>
                        <a:t>133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700" b="0" i="0" u="none" strike="noStrike">
                          <a:effectLst/>
                          <a:latin typeface="Arial" panose="020B060402020202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700" b="0" i="0" u="none" strike="noStrike">
                          <a:effectLst/>
                          <a:latin typeface="Arial" panose="020B060402020202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l"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a:effectLst/>
                          <a:latin typeface="Arial" panose="020B060402020202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1565607295"/>
                  </a:ext>
                </a:extLst>
              </a:tr>
              <a:tr h="111630">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0206088"/>
                  </a:ext>
                </a:extLst>
              </a:tr>
              <a:tr h="179848">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r>
                        <a:rPr lang="en-US" sz="700" b="0" i="0" u="none" strike="noStrike">
                          <a:effectLst/>
                          <a:latin typeface="Arial" panose="020B0604020202020204" pitchFamily="34" charset="0"/>
                        </a:rPr>
                        <a:t>Okay</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en-US" sz="700" b="0" i="0" u="none" strike="noStrike">
                          <a:effectLst/>
                          <a:latin typeface="Arial" panose="020B0604020202020204" pitchFamily="34" charset="0"/>
                        </a:rPr>
                        <a:t>265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tc>
                  <a:txBody>
                    <a:bodyPr/>
                    <a:lstStyle/>
                    <a:p>
                      <a:pPr algn="ctr"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0" i="0" u="none" strike="noStrike">
                          <a:effectLst/>
                          <a:latin typeface="Arial" panose="020B0604020202020204" pitchFamily="34" charset="0"/>
                        </a:rPr>
                        <a:t>132</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effectLst/>
                          <a:latin typeface="Arial" panose="020B0604020202020204" pitchFamily="34" charset="0"/>
                        </a:rPr>
                        <a:t>Done + N/A</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extLst>
                  <a:ext uri="{0D108BD9-81ED-4DB2-BD59-A6C34878D82A}">
                    <a16:rowId xmlns:a16="http://schemas.microsoft.com/office/drawing/2014/main" val="3221503467"/>
                  </a:ext>
                </a:extLst>
              </a:tr>
              <a:tr h="111630">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647817"/>
                  </a:ext>
                </a:extLst>
              </a:tr>
              <a:tr h="285276">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1" i="0" u="none" strike="noStrike">
                          <a:effectLst/>
                          <a:latin typeface="Arial" panose="020B0604020202020204" pitchFamily="34" charset="0"/>
                        </a:rPr>
                        <a:t>100.00%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1" i="0" u="none" strike="noStrike">
                          <a:effectLst/>
                          <a:latin typeface="Arial" panose="020B0604020202020204" pitchFamily="34" charset="0"/>
                        </a:rPr>
                        <a:t>49.81%</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l" fontAlgn="ctr"/>
                      <a:r>
                        <a:rPr lang="en-US" sz="800" b="1" i="0" u="none" strike="noStrike">
                          <a:effectLst/>
                          <a:latin typeface="Arial" panose="020B0604020202020204" pitchFamily="34" charset="0"/>
                        </a:rPr>
                        <a:t>of total</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l"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a:effectLst/>
                          <a:latin typeface="Arial" panose="020B0604020202020204" pitchFamily="34" charset="0"/>
                        </a:rPr>
                        <a:t>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effectLst/>
                          <a:latin typeface="Arial" panose="020B0604020202020204" pitchFamily="34" charset="0"/>
                        </a:rPr>
                        <a:t>50.19%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effectLst/>
                          <a:latin typeface="Arial" panose="020B0604020202020204" pitchFamily="34" charset="0"/>
                        </a:rPr>
                        <a:t>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effectLst/>
                          <a:latin typeface="Arial" panose="020B0604020202020204" pitchFamily="34" charset="0"/>
                        </a:rPr>
                        <a:t>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a:effectLst/>
                          <a:latin typeface="Arial" panose="020B0604020202020204" pitchFamily="34" charset="0"/>
                        </a:rPr>
                        <a:t>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5170531"/>
                  </a:ext>
                </a:extLst>
              </a:tr>
              <a:tr h="111630">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l" fontAlgn="ctr"/>
                      <a:endParaRPr lang="en-US" sz="700" b="0" i="0" u="none" strike="noStrike">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7486850"/>
                  </a:ext>
                </a:extLst>
              </a:tr>
              <a:tr h="111630">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700" b="0" i="0" u="none" strike="noStrike">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7">
                  <a:txBody>
                    <a:bodyPr/>
                    <a:lstStyle/>
                    <a:p>
                      <a:pPr algn="ctr" fontAlgn="ctr"/>
                      <a:r>
                        <a:rPr lang="en-US" sz="700" b="0" i="0" u="none" strike="noStrike">
                          <a:effectLst/>
                          <a:latin typeface="Arial" panose="020B0604020202020204" pitchFamily="34" charset="0"/>
                        </a:rPr>
                        <a:t>100.00%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US" sz="700" b="0" i="0" u="none" strike="noStrike" dirty="0">
                        <a:effectLst/>
                        <a:latin typeface="Arial" panose="020B0604020202020204" pitchFamily="34" charset="0"/>
                      </a:endParaRPr>
                    </a:p>
                  </a:txBody>
                  <a:tcPr marL="0" marR="0" marT="0" marB="0" anchor="ctr">
                    <a:lnL>
                      <a:noFill/>
                    </a:lnL>
                    <a:lnR>
                      <a:noFill/>
                    </a:lnR>
                    <a:lnT>
                      <a:noFill/>
                    </a:lnT>
                    <a:lnB>
                      <a:noFill/>
                    </a:lnB>
                  </a:tcPr>
                </a:tc>
                <a:extLst>
                  <a:ext uri="{0D108BD9-81ED-4DB2-BD59-A6C34878D82A}">
                    <a16:rowId xmlns:a16="http://schemas.microsoft.com/office/drawing/2014/main" val="3235699590"/>
                  </a:ext>
                </a:extLst>
              </a:tr>
            </a:tbl>
          </a:graphicData>
        </a:graphic>
      </p:graphicFrame>
    </p:spTree>
    <p:extLst>
      <p:ext uri="{BB962C8B-B14F-4D97-AF65-F5344CB8AC3E}">
        <p14:creationId xmlns:p14="http://schemas.microsoft.com/office/powerpoint/2010/main" val="351742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C6B2EBD-D716-4052-86CF-AF196D422822}"/>
              </a:ext>
            </a:extLst>
          </p:cNvPr>
          <p:cNvSpPr/>
          <p:nvPr/>
        </p:nvSpPr>
        <p:spPr>
          <a:xfrm>
            <a:off x="683568" y="1700808"/>
            <a:ext cx="7776864" cy="4801314"/>
          </a:xfrm>
          <a:prstGeom prst="rect">
            <a:avLst/>
          </a:prstGeom>
        </p:spPr>
        <p:txBody>
          <a:bodyPr wrap="square">
            <a:spAutoFit/>
          </a:bodyPr>
          <a:lstStyle/>
          <a:p>
            <a:pPr marL="0" marR="0">
              <a:spcBef>
                <a:spcPts val="0"/>
              </a:spcBef>
              <a:spcAft>
                <a:spcPts val="0"/>
              </a:spcAft>
            </a:pPr>
            <a:r>
              <a:rPr lang="en-US" sz="1800" i="1" dirty="0">
                <a:solidFill>
                  <a:srgbClr val="000000"/>
                </a:solidFill>
                <a:latin typeface="+mj-lt"/>
                <a:ea typeface="Calibri" panose="020F0502020204030204" pitchFamily="34" charset="0"/>
              </a:rPr>
              <a:t>Move that 802.15.4z TG approve the formation of a Comment Resolution Group (CRG) for the WG balloting of the P802.15.4z_D6 with the following membership: </a:t>
            </a:r>
          </a:p>
          <a:p>
            <a:pPr marL="0" marR="0">
              <a:spcBef>
                <a:spcPts val="0"/>
              </a:spcBef>
              <a:spcAft>
                <a:spcPts val="0"/>
              </a:spcAft>
            </a:pPr>
            <a:r>
              <a:rPr lang="en-US" sz="1800" i="1" dirty="0">
                <a:solidFill>
                  <a:srgbClr val="000000"/>
                </a:solidFill>
                <a:latin typeface="+mj-lt"/>
                <a:ea typeface="Calibri" panose="020F0502020204030204" pitchFamily="34" charset="0"/>
              </a:rPr>
              <a:t>Ayman Naguib (Apple), Mingyu Lee (Samsung), Aditya Padaki(Samsung), Billy Verso (Decawave), Frank Leong (NXP), Tim Harrington (Chair) (Pro-ID), Ben Rolfe (Blind Creek), David Barras (3dB), Boris Danev (3dB), Brima Ibrahim(NXP), Paul Kettle (Decawave), Clint Chaplin (Samsung), Jochen Hammerschmidt (Apple). </a:t>
            </a:r>
          </a:p>
          <a:p>
            <a:pPr marL="0" marR="0">
              <a:spcBef>
                <a:spcPts val="0"/>
              </a:spcBef>
              <a:spcAft>
                <a:spcPts val="0"/>
              </a:spcAft>
            </a:pPr>
            <a:r>
              <a:rPr lang="en-US" sz="1800" i="1" dirty="0">
                <a:solidFill>
                  <a:srgbClr val="000000"/>
                </a:solidFill>
                <a:latin typeface="+mj-lt"/>
                <a:ea typeface="Calibri" panose="020F0502020204030204" pitchFamily="34" charset="0"/>
              </a:rPr>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a:t>
            </a:r>
          </a:p>
          <a:p>
            <a:pPr marL="0" marR="0">
              <a:spcBef>
                <a:spcPts val="0"/>
              </a:spcBef>
              <a:spcAft>
                <a:spcPts val="0"/>
              </a:spcAft>
            </a:pPr>
            <a:r>
              <a:rPr lang="en-US" sz="1800" i="1" dirty="0">
                <a:solidFill>
                  <a:srgbClr val="000000"/>
                </a:solidFill>
                <a:latin typeface="+mj-lt"/>
                <a:ea typeface="Calibri" panose="020F0502020204030204" pitchFamily="34" charset="0"/>
              </a:rPr>
              <a:t>Moved by Frank, Second by Jochen.  Following neither discussion nor objection motion carries by unanimous consent.</a:t>
            </a:r>
          </a:p>
          <a:p>
            <a:pPr marL="0" marR="0">
              <a:spcBef>
                <a:spcPts val="0"/>
              </a:spcBef>
              <a:spcAft>
                <a:spcPts val="0"/>
              </a:spcAft>
            </a:pPr>
            <a:r>
              <a:rPr lang="en-US" sz="1800" i="1" dirty="0">
                <a:solidFill>
                  <a:srgbClr val="000000"/>
                </a:solidFill>
                <a:latin typeface="+mj-lt"/>
                <a:ea typeface="Calibri" panose="020F0502020204030204" pitchFamily="34" charset="0"/>
              </a:rPr>
              <a:t>Motion carries</a:t>
            </a:r>
          </a:p>
        </p:txBody>
      </p:sp>
      <p:sp>
        <p:nvSpPr>
          <p:cNvPr id="4" name="Title 3">
            <a:extLst>
              <a:ext uri="{FF2B5EF4-FFF2-40B4-BE49-F238E27FC236}">
                <a16:creationId xmlns:a16="http://schemas.microsoft.com/office/drawing/2014/main" id="{8A8FBAF2-379A-4503-9689-330F3F190686}"/>
              </a:ext>
            </a:extLst>
          </p:cNvPr>
          <p:cNvSpPr>
            <a:spLocks noGrp="1"/>
          </p:cNvSpPr>
          <p:nvPr>
            <p:ph type="title"/>
          </p:nvPr>
        </p:nvSpPr>
        <p:spPr/>
        <p:txBody>
          <a:bodyPr/>
          <a:lstStyle/>
          <a:p>
            <a:r>
              <a:rPr lang="en-US" dirty="0"/>
              <a:t>Motion</a:t>
            </a:r>
          </a:p>
        </p:txBody>
      </p:sp>
    </p:spTree>
    <p:extLst>
      <p:ext uri="{BB962C8B-B14F-4D97-AF65-F5344CB8AC3E}">
        <p14:creationId xmlns:p14="http://schemas.microsoft.com/office/powerpoint/2010/main" val="4052264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730-D6C3-4930-9C54-45A79B6E5D79}"/>
              </a:ext>
            </a:extLst>
          </p:cNvPr>
          <p:cNvSpPr>
            <a:spLocks noGrp="1"/>
          </p:cNvSpPr>
          <p:nvPr>
            <p:ph type="title"/>
          </p:nvPr>
        </p:nvSpPr>
        <p:spPr/>
        <p:txBody>
          <a:bodyPr/>
          <a:lstStyle/>
          <a:p>
            <a:r>
              <a:rPr lang="en-US" dirty="0"/>
              <a:t>Timeline</a:t>
            </a:r>
          </a:p>
        </p:txBody>
      </p:sp>
      <p:sp>
        <p:nvSpPr>
          <p:cNvPr id="3" name="Rectangle 2">
            <a:extLst>
              <a:ext uri="{FF2B5EF4-FFF2-40B4-BE49-F238E27FC236}">
                <a16:creationId xmlns:a16="http://schemas.microsoft.com/office/drawing/2014/main" id="{81873DB9-50B3-47E5-9ADB-B04209A2C1BB}"/>
              </a:ext>
            </a:extLst>
          </p:cNvPr>
          <p:cNvSpPr/>
          <p:nvPr/>
        </p:nvSpPr>
        <p:spPr>
          <a:xfrm>
            <a:off x="539552" y="1628800"/>
            <a:ext cx="7908926" cy="4862870"/>
          </a:xfrm>
          <a:prstGeom prst="rect">
            <a:avLst/>
          </a:prstGeom>
        </p:spPr>
        <p:txBody>
          <a:bodyPr wrap="square">
            <a:spAutoFit/>
          </a:bodyPr>
          <a:lstStyle/>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2</a:t>
            </a:r>
            <a:r>
              <a:rPr lang="en-US" altLang="en-US" sz="1800" baseline="30000" dirty="0">
                <a:solidFill>
                  <a:srgbClr val="000000"/>
                </a:solidFill>
                <a:latin typeface="Times New Roman" charset="0"/>
                <a:ea typeface="ＭＳ Ｐゴシック" charset="0"/>
              </a:rPr>
              <a:t>nd</a:t>
            </a:r>
            <a:r>
              <a:rPr lang="en-US" altLang="en-US" sz="1800" dirty="0">
                <a:solidFill>
                  <a:srgbClr val="000000"/>
                </a:solidFill>
                <a:latin typeface="Times New Roman" charset="0"/>
                <a:ea typeface="ＭＳ Ｐゴシック" charset="0"/>
              </a:rPr>
              <a:t> Call for proposals – resolved comments on  PAR and CSD</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July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Review new proposals – Merge Baselines for draft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September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November 2018 –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January 2019 – Send Draft to TEG</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2019 – TEG Comment Resolution - Initiate WG Letter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May 2019 – Comment Resolution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July 2019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September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November 2019 - Request Approval to proceed to Standards Association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Start SA Ballot December 4</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January 2020 – Comment Resolution – Recirculation – Repeat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March 2020 - Comment Resolution - Request to Forward to </a:t>
            </a:r>
            <a:r>
              <a:rPr lang="en-US" altLang="en-US" sz="1800" dirty="0" err="1">
                <a:solidFill>
                  <a:schemeClr val="tx1"/>
                </a:solidFill>
                <a:latin typeface="Times New Roman" charset="0"/>
                <a:ea typeface="ＭＳ Ｐゴシック" charset="0"/>
              </a:rPr>
              <a:t>RevCom</a:t>
            </a:r>
            <a:endParaRPr lang="en-US" altLang="en-US" sz="1800" dirty="0">
              <a:solidFill>
                <a:schemeClr val="tx1"/>
              </a:solidFill>
              <a:latin typeface="Times New Roman" charset="0"/>
              <a:ea typeface="ＭＳ Ｐゴシック" charset="0"/>
            </a:endParaRPr>
          </a:p>
        </p:txBody>
      </p:sp>
    </p:spTree>
    <p:extLst>
      <p:ext uri="{BB962C8B-B14F-4D97-AF65-F5344CB8AC3E}">
        <p14:creationId xmlns:p14="http://schemas.microsoft.com/office/powerpoint/2010/main" val="73579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F56A30-9119-4FD3-9ED2-E7711CA2F6EF}"/>
              </a:ext>
            </a:extLst>
          </p:cNvPr>
          <p:cNvSpPr>
            <a:spLocks noGrp="1"/>
          </p:cNvSpPr>
          <p:nvPr>
            <p:ph type="title"/>
          </p:nvPr>
        </p:nvSpPr>
        <p:spPr/>
        <p:txBody>
          <a:bodyPr/>
          <a:lstStyle/>
          <a:p>
            <a:r>
              <a:rPr lang="en-US" dirty="0"/>
              <a:t>Agenda for March Plenary</a:t>
            </a:r>
          </a:p>
        </p:txBody>
      </p:sp>
      <p:sp>
        <p:nvSpPr>
          <p:cNvPr id="4" name="Content Placeholder 3">
            <a:extLst>
              <a:ext uri="{FF2B5EF4-FFF2-40B4-BE49-F238E27FC236}">
                <a16:creationId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Request Approval to forward standard to </a:t>
            </a:r>
            <a:r>
              <a:rPr lang="en-US" dirty="0" err="1"/>
              <a:t>Revcom</a:t>
            </a:r>
            <a:endParaRPr lang="en-US" dirty="0"/>
          </a:p>
        </p:txBody>
      </p:sp>
    </p:spTree>
    <p:extLst>
      <p:ext uri="{BB962C8B-B14F-4D97-AF65-F5344CB8AC3E}">
        <p14:creationId xmlns:p14="http://schemas.microsoft.com/office/powerpoint/2010/main" val="632026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5612</TotalTime>
  <Words>462</Words>
  <Application>Microsoft Office PowerPoint</Application>
  <PresentationFormat>On-screen Show (4:3)</PresentationFormat>
  <Paragraphs>91</Paragraphs>
  <Slides>6</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MS PGothic</vt:lpstr>
      <vt:lpstr>MS PGothic</vt:lpstr>
      <vt:lpstr>Arial</vt:lpstr>
      <vt:lpstr>Arial Unicode MS</vt:lpstr>
      <vt:lpstr>Calibri</vt:lpstr>
      <vt:lpstr>Times New Roman</vt:lpstr>
      <vt:lpstr>Verdana</vt:lpstr>
      <vt:lpstr>Office Theme</vt:lpstr>
      <vt:lpstr>IEEE-SA_PowerPoint_Template</vt:lpstr>
      <vt:lpstr>PowerPoint Presentation</vt:lpstr>
      <vt:lpstr>IEEE 802.15.4z EiR Closing report</vt:lpstr>
      <vt:lpstr>Accomplishments</vt:lpstr>
      <vt:lpstr>Motion</vt:lpstr>
      <vt:lpstr>Timeline</vt:lpstr>
      <vt:lpstr>Agenda for March Plenary</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Clint Chaplin/Communication Standards /SRA/Principal Engineer/Samsung Electronics</cp:lastModifiedBy>
  <cp:revision>95</cp:revision>
  <cp:lastPrinted>2000-03-07T00:55:37Z</cp:lastPrinted>
  <dcterms:created xsi:type="dcterms:W3CDTF">2016-01-17T22:48:36Z</dcterms:created>
  <dcterms:modified xsi:type="dcterms:W3CDTF">2020-01-16T23:18:34Z</dcterms:modified>
</cp:coreProperties>
</file>