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EF2661-BEC1-49A3-BE50-C6494ADC75B9}" v="2" dt="2020-01-15T17:25:19.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58" d="100"/>
          <a:sy n="58" d="100"/>
        </p:scale>
        <p:origin x="1507"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93E60134-DA0E-47DC-9CE2-DC16D5E6F2DF}"/>
    <pc:docChg chg="custSel modSld modMainMaster">
      <pc:chgData name="Tim Harrington" userId="c9ef61428b357156" providerId="LiveId" clId="{93E60134-DA0E-47DC-9CE2-DC16D5E6F2DF}" dt="2020-01-15T18:11:13.934" v="172" actId="478"/>
      <pc:docMkLst>
        <pc:docMk/>
      </pc:docMkLst>
      <pc:sldChg chg="modSp">
        <pc:chgData name="Tim Harrington" userId="c9ef61428b357156" providerId="LiveId" clId="{93E60134-DA0E-47DC-9CE2-DC16D5E6F2DF}" dt="2020-01-15T17:08:28.004" v="34" actId="20577"/>
        <pc:sldMkLst>
          <pc:docMk/>
          <pc:sldMk cId="0" sldId="287"/>
        </pc:sldMkLst>
        <pc:spChg chg="mod">
          <ac:chgData name="Tim Harrington" userId="c9ef61428b357156" providerId="LiveId" clId="{93E60134-DA0E-47DC-9CE2-DC16D5E6F2DF}" dt="2020-01-15T17:08:28.004" v="34" actId="20577"/>
          <ac:spMkLst>
            <pc:docMk/>
            <pc:sldMk cId="0" sldId="287"/>
            <ac:spMk id="2" creationId="{500CA393-BE7D-4F6C-99E2-7A9245C88DC2}"/>
          </ac:spMkLst>
        </pc:spChg>
      </pc:sldChg>
      <pc:sldChg chg="modSp">
        <pc:chgData name="Tim Harrington" userId="c9ef61428b357156" providerId="LiveId" clId="{93E60134-DA0E-47DC-9CE2-DC16D5E6F2DF}" dt="2020-01-15T17:25:19.131" v="48"/>
        <pc:sldMkLst>
          <pc:docMk/>
          <pc:sldMk cId="4052264342" sldId="340"/>
        </pc:sldMkLst>
        <pc:spChg chg="mod">
          <ac:chgData name="Tim Harrington" userId="c9ef61428b357156" providerId="LiveId" clId="{93E60134-DA0E-47DC-9CE2-DC16D5E6F2DF}" dt="2020-01-15T17:25:19.131" v="48"/>
          <ac:spMkLst>
            <pc:docMk/>
            <pc:sldMk cId="4052264342" sldId="340"/>
            <ac:spMk id="3" creationId="{DC6B2EBD-D716-4052-86CF-AF196D422822}"/>
          </ac:spMkLst>
        </pc:spChg>
      </pc:sldChg>
      <pc:sldChg chg="modSp">
        <pc:chgData name="Tim Harrington" userId="c9ef61428b357156" providerId="LiveId" clId="{93E60134-DA0E-47DC-9CE2-DC16D5E6F2DF}" dt="2020-01-15T17:09:01.859" v="47" actId="20577"/>
        <pc:sldMkLst>
          <pc:docMk/>
          <pc:sldMk cId="4275348309" sldId="341"/>
        </pc:sldMkLst>
        <pc:spChg chg="mod">
          <ac:chgData name="Tim Harrington" userId="c9ef61428b357156" providerId="LiveId" clId="{93E60134-DA0E-47DC-9CE2-DC16D5E6F2DF}" dt="2020-01-15T17:09:01.859" v="47" actId="20577"/>
          <ac:spMkLst>
            <pc:docMk/>
            <pc:sldMk cId="4275348309" sldId="341"/>
            <ac:spMk id="3" creationId="{C17EEC43-082A-4CE1-BAA2-43034B5AF777}"/>
          </ac:spMkLst>
        </pc:spChg>
      </pc:sldChg>
      <pc:sldChg chg="delSp modSp">
        <pc:chgData name="Tim Harrington" userId="c9ef61428b357156" providerId="LiveId" clId="{93E60134-DA0E-47DC-9CE2-DC16D5E6F2DF}" dt="2020-01-15T18:11:13.934" v="172" actId="478"/>
        <pc:sldMkLst>
          <pc:docMk/>
          <pc:sldMk cId="3517427182" sldId="342"/>
        </pc:sldMkLst>
        <pc:spChg chg="mod">
          <ac:chgData name="Tim Harrington" userId="c9ef61428b357156" providerId="LiveId" clId="{93E60134-DA0E-47DC-9CE2-DC16D5E6F2DF}" dt="2020-01-15T18:03:19.879" v="171" actId="20577"/>
          <ac:spMkLst>
            <pc:docMk/>
            <pc:sldMk cId="3517427182" sldId="342"/>
            <ac:spMk id="3" creationId="{319BCEC6-BC1D-46EB-B285-9C01A64A5545}"/>
          </ac:spMkLst>
        </pc:spChg>
        <pc:graphicFrameChg chg="del">
          <ac:chgData name="Tim Harrington" userId="c9ef61428b357156" providerId="LiveId" clId="{93E60134-DA0E-47DC-9CE2-DC16D5E6F2DF}" dt="2020-01-15T18:11:13.934" v="172" actId="478"/>
          <ac:graphicFrameMkLst>
            <pc:docMk/>
            <pc:sldMk cId="3517427182" sldId="342"/>
            <ac:graphicFrameMk id="4" creationId="{5B8A5BD3-2E7F-468B-81C1-1156EDF1A475}"/>
          </ac:graphicFrameMkLst>
        </pc:graphicFrameChg>
      </pc:sldChg>
      <pc:sldChg chg="modSp">
        <pc:chgData name="Tim Harrington" userId="c9ef61428b357156" providerId="LiveId" clId="{93E60134-DA0E-47DC-9CE2-DC16D5E6F2DF}" dt="2020-01-15T17:27:33.404" v="76" actId="20577"/>
        <pc:sldMkLst>
          <pc:docMk/>
          <pc:sldMk cId="735792954" sldId="343"/>
        </pc:sldMkLst>
        <pc:spChg chg="mod">
          <ac:chgData name="Tim Harrington" userId="c9ef61428b357156" providerId="LiveId" clId="{93E60134-DA0E-47DC-9CE2-DC16D5E6F2DF}" dt="2020-01-15T17:27:33.404" v="76" actId="20577"/>
          <ac:spMkLst>
            <pc:docMk/>
            <pc:sldMk cId="735792954" sldId="343"/>
            <ac:spMk id="3" creationId="{81873DB9-50B3-47E5-9ADB-B04209A2C1BB}"/>
          </ac:spMkLst>
        </pc:spChg>
      </pc:sldChg>
      <pc:sldChg chg="modSp">
        <pc:chgData name="Tim Harrington" userId="c9ef61428b357156" providerId="LiveId" clId="{93E60134-DA0E-47DC-9CE2-DC16D5E6F2DF}" dt="2020-01-15T17:29:43.317" v="109" actId="20577"/>
        <pc:sldMkLst>
          <pc:docMk/>
          <pc:sldMk cId="632026114" sldId="344"/>
        </pc:sldMkLst>
        <pc:spChg chg="mod">
          <ac:chgData name="Tim Harrington" userId="c9ef61428b357156" providerId="LiveId" clId="{93E60134-DA0E-47DC-9CE2-DC16D5E6F2DF}" dt="2020-01-15T17:28:47.209" v="81" actId="20577"/>
          <ac:spMkLst>
            <pc:docMk/>
            <pc:sldMk cId="632026114" sldId="344"/>
            <ac:spMk id="3" creationId="{CEF56A30-9119-4FD3-9ED2-E7711CA2F6EF}"/>
          </ac:spMkLst>
        </pc:spChg>
        <pc:spChg chg="mod">
          <ac:chgData name="Tim Harrington" userId="c9ef61428b357156" providerId="LiveId" clId="{93E60134-DA0E-47DC-9CE2-DC16D5E6F2DF}" dt="2020-01-15T17:29:43.317" v="109" actId="20577"/>
          <ac:spMkLst>
            <pc:docMk/>
            <pc:sldMk cId="632026114" sldId="344"/>
            <ac:spMk id="4" creationId="{E44706E7-F24B-4FDC-8B1E-59BE34439158}"/>
          </ac:spMkLst>
        </pc:spChg>
      </pc:sldChg>
      <pc:sldMasterChg chg="modSp">
        <pc:chgData name="Tim Harrington" userId="c9ef61428b357156" providerId="LiveId" clId="{93E60134-DA0E-47DC-9CE2-DC16D5E6F2DF}" dt="2020-01-15T17:07:46.680" v="12"/>
        <pc:sldMasterMkLst>
          <pc:docMk/>
          <pc:sldMasterMk cId="0" sldId="2147483648"/>
        </pc:sldMasterMkLst>
        <pc:spChg chg="mod">
          <ac:chgData name="Tim Harrington" userId="c9ef61428b357156" providerId="LiveId" clId="{93E60134-DA0E-47DC-9CE2-DC16D5E6F2DF}" dt="2020-01-15T17:07:36.227" v="11" actId="20577"/>
          <ac:spMkLst>
            <pc:docMk/>
            <pc:sldMasterMk cId="0" sldId="2147483648"/>
            <ac:spMk id="2" creationId="{07CC2B97-0371-4993-915E-8C16730C8DB4}"/>
          </ac:spMkLst>
        </pc:spChg>
        <pc:spChg chg="mod">
          <ac:chgData name="Tim Harrington" userId="c9ef61428b357156" providerId="LiveId" clId="{93E60134-DA0E-47DC-9CE2-DC16D5E6F2DF}" dt="2020-01-15T17:07:46.680" v="12"/>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15-20-0042-00-004z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2020</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January 2020</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2020</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January, 2020</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All Comments Resolved for 1</a:t>
            </a:r>
            <a:r>
              <a:rPr lang="en-US" baseline="30000" dirty="0"/>
              <a:t>st</a:t>
            </a:r>
            <a:r>
              <a:rPr lang="en-US" dirty="0"/>
              <a:t> SA Ballot</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P802.15.4z_D6 with the following membership: </a:t>
            </a:r>
          </a:p>
          <a:p>
            <a:pPr marL="0" marR="0">
              <a:spcBef>
                <a:spcPts val="0"/>
              </a:spcBef>
              <a:spcAft>
                <a:spcPts val="0"/>
              </a:spcAft>
            </a:pPr>
            <a:r>
              <a:rPr lang="en-US" sz="1800" i="1" dirty="0">
                <a:solidFill>
                  <a:srgbClr val="000000"/>
                </a:solidFill>
                <a:latin typeface="+mj-lt"/>
                <a:ea typeface="Calibri" panose="020F0502020204030204" pitchFamily="34" charset="0"/>
              </a:rPr>
              <a:t>Ayman Naguib (Apple), Mingyu Lee (Samsung), Aditya Padaki(Samsung), Billy Verso (Decawave), Frank Leong (NXP), Tim Harrington (Chair) (Pro-ID), Ben Rolfe (Blind Creek), David Barras (3dB), Boris Danev (3dB), Brima Ibrahim(NXP), Paul Kettle (Decawave), Clint Chaplin (Samsung), Jochen Hammerschmidt (Apple). </a:t>
            </a: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a:p>
            <a:pPr marL="0" marR="0">
              <a:spcBef>
                <a:spcPts val="0"/>
              </a:spcBef>
              <a:spcAft>
                <a:spcPts val="0"/>
              </a:spcAft>
            </a:pPr>
            <a:r>
              <a:rPr lang="en-US" sz="1800" i="1" dirty="0">
                <a:solidFill>
                  <a:srgbClr val="000000"/>
                </a:solidFill>
                <a:latin typeface="+mj-lt"/>
                <a:ea typeface="Calibri" panose="020F0502020204030204" pitchFamily="34" charset="0"/>
              </a:rPr>
              <a:t>Moved by Frank, Second by Jochen.  Following neither discussion nor objection motion carries by unanimous consent.</a:t>
            </a:r>
          </a:p>
          <a:p>
            <a:pPr marL="0" marR="0">
              <a:spcBef>
                <a:spcPts val="0"/>
              </a:spcBef>
              <a:spcAft>
                <a:spcPts val="0"/>
              </a:spcAft>
            </a:pPr>
            <a:r>
              <a:rPr lang="en-US" sz="1800" i="1" dirty="0">
                <a:solidFill>
                  <a:srgbClr val="000000"/>
                </a:solidFill>
                <a:latin typeface="+mj-lt"/>
                <a:ea typeface="Calibri" panose="020F0502020204030204" pitchFamily="34" charset="0"/>
              </a:rPr>
              <a:t>Motion carries</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862870"/>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Start SA Ballot December 4</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 – Repeat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March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forward standard to </a:t>
            </a:r>
            <a:r>
              <a:rPr lang="en-US" dirty="0" err="1"/>
              <a:t>Revcom</a:t>
            </a:r>
            <a:endParaRPr lang="en-US" dirty="0"/>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5610</TotalTime>
  <Words>542</Words>
  <Application>Microsoft Office PowerPoint</Application>
  <PresentationFormat>On-screen Show (4:3)</PresentationFormat>
  <Paragraphs>50</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March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94</cp:revision>
  <cp:lastPrinted>2000-03-07T00:55:37Z</cp:lastPrinted>
  <dcterms:created xsi:type="dcterms:W3CDTF">2016-01-17T22:48:36Z</dcterms:created>
  <dcterms:modified xsi:type="dcterms:W3CDTF">2020-01-15T18:11:19Z</dcterms:modified>
</cp:coreProperties>
</file>