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56" r:id="rId4"/>
    <p:sldId id="260" r:id="rId5"/>
    <p:sldId id="261" r:id="rId6"/>
    <p:sldId id="262" r:id="rId7"/>
    <p:sldId id="263" r:id="rId8"/>
    <p:sldId id="264" r:id="rId9"/>
    <p:sldId id="265" r:id="rId10"/>
    <p:sldId id="266" r:id="rId11"/>
    <p:sldId id="26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99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3F826D5-E178-4672-92BD-6C8B282AE0B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5033290C-DF60-4C9A-945A-836ACC7A6C5C}"/>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906E30E-80E5-499B-8A92-FC8AEFCED76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C4815012-0FE4-464B-9F7F-E6C2BB487BC5}"/>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39247F1-1AAE-40F6-94DE-C64810B8F03B}" type="slidenum">
              <a:rPr lang="en-US" altLang="en-US"/>
              <a:pPr/>
              <a:t>‹#›</a:t>
            </a:fld>
            <a:endParaRPr lang="en-US" altLang="en-US"/>
          </a:p>
        </p:txBody>
      </p:sp>
      <p:sp>
        <p:nvSpPr>
          <p:cNvPr id="3078" name="Line 6">
            <a:extLst>
              <a:ext uri="{FF2B5EF4-FFF2-40B4-BE49-F238E27FC236}">
                <a16:creationId xmlns:a16="http://schemas.microsoft.com/office/drawing/2014/main" id="{AB6AA10A-5659-44D9-A187-8108751D12FD}"/>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AF0C4791-23AD-4657-BE6C-06E021085568}"/>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DED6FA34-CF01-4C60-94E2-371EC77DE33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4CFD689-66C5-421D-9D98-8500B9B7E15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ECE21019-22DC-4499-AD71-10D32A48AD8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5A599C7D-1865-44CE-9421-CBCE3604D6DB}"/>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454594D-4FC4-4BAF-A9EF-5E8A1BA939C3}"/>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88150926-BE29-468B-8358-02F6945D9DF8}"/>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DC856211-424B-4AA8-952F-E765BB73992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D2476809-3E7E-4968-BF88-38D1A3B09069}" type="slidenum">
              <a:rPr lang="en-US" altLang="en-US"/>
              <a:pPr/>
              <a:t>‹#›</a:t>
            </a:fld>
            <a:endParaRPr lang="en-US" altLang="en-US"/>
          </a:p>
        </p:txBody>
      </p:sp>
      <p:sp>
        <p:nvSpPr>
          <p:cNvPr id="2056" name="Rectangle 8">
            <a:extLst>
              <a:ext uri="{FF2B5EF4-FFF2-40B4-BE49-F238E27FC236}">
                <a16:creationId xmlns:a16="http://schemas.microsoft.com/office/drawing/2014/main" id="{89D4BB1B-B454-4CB4-9186-FE21CD31F09A}"/>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3AB8F67C-E274-4870-BE98-48907E29D403}"/>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FFC7686F-ADB5-4396-8636-6A20B03993A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D2476809-3E7E-4968-BF88-38D1A3B09069}" type="slidenum">
              <a:rPr lang="en-US" altLang="en-US" smtClean="0"/>
              <a:pPr/>
              <a:t>1</a:t>
            </a:fld>
            <a:endParaRPr lang="en-US" altLang="en-US"/>
          </a:p>
        </p:txBody>
      </p:sp>
    </p:spTree>
    <p:extLst>
      <p:ext uri="{BB962C8B-B14F-4D97-AF65-F5344CB8AC3E}">
        <p14:creationId xmlns:p14="http://schemas.microsoft.com/office/powerpoint/2010/main" val="311874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9338D6F-094A-4622-A8DD-E8D052A1A320}"/>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DFF4ABAB-4F87-4408-8449-E5AE8645DC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F7E2F271-4067-4282-824E-FCD261545445}"/>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56ABADF-2234-4222-9C74-BC1BBCB0A9F6}"/>
              </a:ext>
            </a:extLst>
          </p:cNvPr>
          <p:cNvSpPr>
            <a:spLocks noGrp="1" noChangeArrowheads="1"/>
          </p:cNvSpPr>
          <p:nvPr>
            <p:ph type="sldNum" sz="quarter" idx="5"/>
          </p:nvPr>
        </p:nvSpPr>
        <p:spPr>
          <a:ln/>
        </p:spPr>
        <p:txBody>
          <a:bodyPr/>
          <a:lstStyle/>
          <a:p>
            <a:r>
              <a:rPr lang="en-US" altLang="en-US"/>
              <a:t>Page </a:t>
            </a:r>
            <a:fld id="{3CA2442F-7827-4BA9-91FA-989D4622EE85}" type="slidenum">
              <a:rPr lang="en-US" altLang="en-US"/>
              <a:pPr/>
              <a:t>3</a:t>
            </a:fld>
            <a:endParaRPr lang="en-US" altLang="en-US"/>
          </a:p>
        </p:txBody>
      </p:sp>
      <p:sp>
        <p:nvSpPr>
          <p:cNvPr id="24578" name="Rectangle 2">
            <a:extLst>
              <a:ext uri="{FF2B5EF4-FFF2-40B4-BE49-F238E27FC236}">
                <a16:creationId xmlns:a16="http://schemas.microsoft.com/office/drawing/2014/main" id="{B91B5AE2-74F8-4FB7-BF21-71CEA39E9D11}"/>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FFC59071-0A19-4B1F-A442-7C8490278C58}"/>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FA8C8-7965-4539-B364-19546A2BF6D9}"/>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F6FE19-399E-47AB-9494-034E5A33618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3F18F7-8067-4443-8F79-6CE68684DEDA}"/>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6DCB6866-1517-412D-ACF3-B7240D8186A4}"/>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F2CBA41D-83ED-41C7-BFF6-E09BEC3BAD7B}"/>
              </a:ext>
            </a:extLst>
          </p:cNvPr>
          <p:cNvSpPr>
            <a:spLocks noGrp="1"/>
          </p:cNvSpPr>
          <p:nvPr>
            <p:ph type="sldNum" sz="quarter" idx="12"/>
          </p:nvPr>
        </p:nvSpPr>
        <p:spPr/>
        <p:txBody>
          <a:bodyPr/>
          <a:lstStyle>
            <a:lvl1pPr>
              <a:defRPr/>
            </a:lvl1pPr>
          </a:lstStyle>
          <a:p>
            <a:r>
              <a:rPr lang="en-US" altLang="en-US"/>
              <a:t>Slide </a:t>
            </a:r>
            <a:fld id="{E334CFAC-3D25-4604-AA05-7F89ABA43527}" type="slidenum">
              <a:rPr lang="en-US" altLang="en-US"/>
              <a:pPr/>
              <a:t>‹#›</a:t>
            </a:fld>
            <a:endParaRPr lang="en-US" altLang="en-US"/>
          </a:p>
        </p:txBody>
      </p:sp>
    </p:spTree>
    <p:extLst>
      <p:ext uri="{BB962C8B-B14F-4D97-AF65-F5344CB8AC3E}">
        <p14:creationId xmlns:p14="http://schemas.microsoft.com/office/powerpoint/2010/main" val="3884612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38978-F919-4A62-AA9B-D46E514F37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2FEB01-DFC8-404B-A447-19E756B5A1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924B12-B36F-439F-9140-E1ED1E419E3A}"/>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6EBC40D7-7031-481D-88E2-17D97FB8782D}"/>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DF43B4BA-CB8D-42FF-B59D-98B9A6F95C98}"/>
              </a:ext>
            </a:extLst>
          </p:cNvPr>
          <p:cNvSpPr>
            <a:spLocks noGrp="1"/>
          </p:cNvSpPr>
          <p:nvPr>
            <p:ph type="sldNum" sz="quarter" idx="12"/>
          </p:nvPr>
        </p:nvSpPr>
        <p:spPr/>
        <p:txBody>
          <a:bodyPr/>
          <a:lstStyle>
            <a:lvl1pPr>
              <a:defRPr/>
            </a:lvl1pPr>
          </a:lstStyle>
          <a:p>
            <a:r>
              <a:rPr lang="en-US" altLang="en-US"/>
              <a:t>Slide </a:t>
            </a:r>
            <a:fld id="{BCDBDBB2-B4D4-4FDF-A67A-579BD6642DB2}" type="slidenum">
              <a:rPr lang="en-US" altLang="en-US"/>
              <a:pPr/>
              <a:t>‹#›</a:t>
            </a:fld>
            <a:endParaRPr lang="en-US" altLang="en-US"/>
          </a:p>
        </p:txBody>
      </p:sp>
    </p:spTree>
    <p:extLst>
      <p:ext uri="{BB962C8B-B14F-4D97-AF65-F5344CB8AC3E}">
        <p14:creationId xmlns:p14="http://schemas.microsoft.com/office/powerpoint/2010/main" val="617930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F14D39-C1AE-4175-8089-11450EB13A99}"/>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F9B185-BA7B-4C3A-95DA-035785C0F35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D74CFD-0747-468D-AD6F-C13BF76224B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A5C2774C-CDEE-46A2-8B62-A108EDD4CE7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A936527C-F224-41C0-80CE-1FA66936374C}"/>
              </a:ext>
            </a:extLst>
          </p:cNvPr>
          <p:cNvSpPr>
            <a:spLocks noGrp="1"/>
          </p:cNvSpPr>
          <p:nvPr>
            <p:ph type="sldNum" sz="quarter" idx="12"/>
          </p:nvPr>
        </p:nvSpPr>
        <p:spPr/>
        <p:txBody>
          <a:bodyPr/>
          <a:lstStyle>
            <a:lvl1pPr>
              <a:defRPr/>
            </a:lvl1pPr>
          </a:lstStyle>
          <a:p>
            <a:r>
              <a:rPr lang="en-US" altLang="en-US"/>
              <a:t>Slide </a:t>
            </a:r>
            <a:fld id="{9BE468BA-D2A7-4484-B1C4-A8E1DBAE2CE2}" type="slidenum">
              <a:rPr lang="en-US" altLang="en-US"/>
              <a:pPr/>
              <a:t>‹#›</a:t>
            </a:fld>
            <a:endParaRPr lang="en-US" altLang="en-US"/>
          </a:p>
        </p:txBody>
      </p:sp>
    </p:spTree>
    <p:extLst>
      <p:ext uri="{BB962C8B-B14F-4D97-AF65-F5344CB8AC3E}">
        <p14:creationId xmlns:p14="http://schemas.microsoft.com/office/powerpoint/2010/main" val="2737967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ED449-1D1B-40FE-B219-0F4625572A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CA27C2-D0EF-4178-AC72-AB41A125A1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83BBE6-27E2-4D5A-AC1C-EA25503769E1}"/>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6363059-068F-4F26-AEFD-1734E3118000}"/>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AA0F85C1-A664-45EB-A0C7-09BEF0C4F98B}"/>
              </a:ext>
            </a:extLst>
          </p:cNvPr>
          <p:cNvSpPr>
            <a:spLocks noGrp="1"/>
          </p:cNvSpPr>
          <p:nvPr>
            <p:ph type="sldNum" sz="quarter" idx="12"/>
          </p:nvPr>
        </p:nvSpPr>
        <p:spPr/>
        <p:txBody>
          <a:bodyPr/>
          <a:lstStyle>
            <a:lvl1pPr>
              <a:defRPr/>
            </a:lvl1pPr>
          </a:lstStyle>
          <a:p>
            <a:r>
              <a:rPr lang="en-US" altLang="en-US"/>
              <a:t>Slide </a:t>
            </a:r>
            <a:fld id="{A2223036-6B2F-4362-B85A-0830EC4C1426}" type="slidenum">
              <a:rPr lang="en-US" altLang="en-US"/>
              <a:pPr/>
              <a:t>‹#›</a:t>
            </a:fld>
            <a:endParaRPr lang="en-US" altLang="en-US"/>
          </a:p>
        </p:txBody>
      </p:sp>
    </p:spTree>
    <p:extLst>
      <p:ext uri="{BB962C8B-B14F-4D97-AF65-F5344CB8AC3E}">
        <p14:creationId xmlns:p14="http://schemas.microsoft.com/office/powerpoint/2010/main" val="2952063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E1B50-2C7A-482E-BD29-E600C25A0F8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D2E8DE-445E-432A-846A-7FB5ABDC989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74F0EB2-611A-413A-A79F-48908A0A04D7}"/>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C717E7D0-8111-48A0-A22C-2683CF7ED8D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C2AF844A-7852-4EC4-844E-8EFD12A0D6A3}"/>
              </a:ext>
            </a:extLst>
          </p:cNvPr>
          <p:cNvSpPr>
            <a:spLocks noGrp="1"/>
          </p:cNvSpPr>
          <p:nvPr>
            <p:ph type="sldNum" sz="quarter" idx="12"/>
          </p:nvPr>
        </p:nvSpPr>
        <p:spPr/>
        <p:txBody>
          <a:bodyPr/>
          <a:lstStyle>
            <a:lvl1pPr>
              <a:defRPr/>
            </a:lvl1pPr>
          </a:lstStyle>
          <a:p>
            <a:r>
              <a:rPr lang="en-US" altLang="en-US"/>
              <a:t>Slide </a:t>
            </a:r>
            <a:fld id="{9B5C4476-3E84-4D20-86AA-64DF06593CF2}" type="slidenum">
              <a:rPr lang="en-US" altLang="en-US"/>
              <a:pPr/>
              <a:t>‹#›</a:t>
            </a:fld>
            <a:endParaRPr lang="en-US" altLang="en-US"/>
          </a:p>
        </p:txBody>
      </p:sp>
    </p:spTree>
    <p:extLst>
      <p:ext uri="{BB962C8B-B14F-4D97-AF65-F5344CB8AC3E}">
        <p14:creationId xmlns:p14="http://schemas.microsoft.com/office/powerpoint/2010/main" val="329076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696FF-3B9A-47F5-87A3-70E0D1B4AD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96CFB2-1879-4242-885D-9CCCE2B7A728}"/>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A013E1-D7CD-4E86-BAF6-BBB83B1C7C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C0703-4C6C-4C37-80C2-C766822E512B}"/>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9347AEF7-1BE7-4DD7-B3A4-43FF7325F3B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39DED9F1-BA82-4653-8D16-D8678874CF90}"/>
              </a:ext>
            </a:extLst>
          </p:cNvPr>
          <p:cNvSpPr>
            <a:spLocks noGrp="1"/>
          </p:cNvSpPr>
          <p:nvPr>
            <p:ph type="sldNum" sz="quarter" idx="12"/>
          </p:nvPr>
        </p:nvSpPr>
        <p:spPr/>
        <p:txBody>
          <a:bodyPr/>
          <a:lstStyle>
            <a:lvl1pPr>
              <a:defRPr/>
            </a:lvl1pPr>
          </a:lstStyle>
          <a:p>
            <a:r>
              <a:rPr lang="en-US" altLang="en-US"/>
              <a:t>Slide </a:t>
            </a:r>
            <a:fld id="{2EE20FFC-C4C0-4709-A3E8-910F640F4BA6}" type="slidenum">
              <a:rPr lang="en-US" altLang="en-US"/>
              <a:pPr/>
              <a:t>‹#›</a:t>
            </a:fld>
            <a:endParaRPr lang="en-US" altLang="en-US"/>
          </a:p>
        </p:txBody>
      </p:sp>
    </p:spTree>
    <p:extLst>
      <p:ext uri="{BB962C8B-B14F-4D97-AF65-F5344CB8AC3E}">
        <p14:creationId xmlns:p14="http://schemas.microsoft.com/office/powerpoint/2010/main" val="1120795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386D8-728C-47B1-841C-C15901247F4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9A9803-B8C0-4481-9785-34FA86AD72A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2C8B2A-ADEF-4C46-ADBC-47F7CF25ACB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D45D93-AFD3-4669-8628-DFC93334C71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6DF591-92C4-4757-ABF4-A1CAFF1CC1A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A36544-1D52-4BAE-BEAA-623972A2C087}"/>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C5404C32-061A-474D-81D8-1B97D37EF1CA}"/>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F8A31682-D9F9-476E-AE8C-680D8487126E}"/>
              </a:ext>
            </a:extLst>
          </p:cNvPr>
          <p:cNvSpPr>
            <a:spLocks noGrp="1"/>
          </p:cNvSpPr>
          <p:nvPr>
            <p:ph type="sldNum" sz="quarter" idx="12"/>
          </p:nvPr>
        </p:nvSpPr>
        <p:spPr/>
        <p:txBody>
          <a:bodyPr/>
          <a:lstStyle>
            <a:lvl1pPr>
              <a:defRPr/>
            </a:lvl1pPr>
          </a:lstStyle>
          <a:p>
            <a:r>
              <a:rPr lang="en-US" altLang="en-US"/>
              <a:t>Slide </a:t>
            </a:r>
            <a:fld id="{B50FC25E-748E-4B22-80E8-7E140E595C7C}" type="slidenum">
              <a:rPr lang="en-US" altLang="en-US"/>
              <a:pPr/>
              <a:t>‹#›</a:t>
            </a:fld>
            <a:endParaRPr lang="en-US" altLang="en-US"/>
          </a:p>
        </p:txBody>
      </p:sp>
    </p:spTree>
    <p:extLst>
      <p:ext uri="{BB962C8B-B14F-4D97-AF65-F5344CB8AC3E}">
        <p14:creationId xmlns:p14="http://schemas.microsoft.com/office/powerpoint/2010/main" val="356161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085C-25F0-4D50-9BF8-9F3FB864511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94CF92-B951-4125-AFEC-A9813E809A0C}"/>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4B2E5224-ED7A-4809-9CCB-5159E8FF36FD}"/>
              </a:ext>
            </a:extLst>
          </p:cNvPr>
          <p:cNvSpPr>
            <a:spLocks noGrp="1"/>
          </p:cNvSpPr>
          <p:nvPr>
            <p:ph type="ftr" sz="quarter" idx="11"/>
          </p:nvPr>
        </p:nvSpPr>
        <p:spPr/>
        <p:txBody>
          <a:bodyPr/>
          <a:lstStyle>
            <a:lvl1pPr>
              <a:defRPr/>
            </a:lvl1pPr>
          </a:lstStyle>
          <a:p>
            <a:r>
              <a:rPr lang="en-US" altLang="en-US" dirty="0"/>
              <a:t>&lt;author&gt;, &lt;company&gt;</a:t>
            </a:r>
          </a:p>
        </p:txBody>
      </p:sp>
      <p:sp>
        <p:nvSpPr>
          <p:cNvPr id="5" name="Slide Number Placeholder 4">
            <a:extLst>
              <a:ext uri="{FF2B5EF4-FFF2-40B4-BE49-F238E27FC236}">
                <a16:creationId xmlns:a16="http://schemas.microsoft.com/office/drawing/2014/main" id="{7CF9EC79-C870-43F6-98D9-11CAE2EE0807}"/>
              </a:ext>
            </a:extLst>
          </p:cNvPr>
          <p:cNvSpPr>
            <a:spLocks noGrp="1"/>
          </p:cNvSpPr>
          <p:nvPr>
            <p:ph type="sldNum" sz="quarter" idx="12"/>
          </p:nvPr>
        </p:nvSpPr>
        <p:spPr/>
        <p:txBody>
          <a:bodyPr/>
          <a:lstStyle>
            <a:lvl1pPr>
              <a:defRPr/>
            </a:lvl1pPr>
          </a:lstStyle>
          <a:p>
            <a:r>
              <a:rPr lang="en-US" altLang="en-US"/>
              <a:t>Slide </a:t>
            </a:r>
            <a:fld id="{B7058F7D-2D37-476E-8500-D1BAFC17EDB2}" type="slidenum">
              <a:rPr lang="en-US" altLang="en-US"/>
              <a:pPr/>
              <a:t>‹#›</a:t>
            </a:fld>
            <a:endParaRPr lang="en-US" altLang="en-US"/>
          </a:p>
        </p:txBody>
      </p:sp>
    </p:spTree>
    <p:extLst>
      <p:ext uri="{BB962C8B-B14F-4D97-AF65-F5344CB8AC3E}">
        <p14:creationId xmlns:p14="http://schemas.microsoft.com/office/powerpoint/2010/main" val="2908237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5DD58D-D407-44D8-AED2-42099562F2B9}"/>
              </a:ext>
            </a:extLst>
          </p:cNvPr>
          <p:cNvSpPr>
            <a:spLocks noGrp="1"/>
          </p:cNvSpPr>
          <p:nvPr>
            <p:ph type="dt" sz="half" idx="10"/>
          </p:nvPr>
        </p:nvSpPr>
        <p:spPr/>
        <p:txBody>
          <a:bodyPr/>
          <a:lstStyle>
            <a:lvl1pPr>
              <a:defRPr/>
            </a:lvl1pPr>
          </a:lstStyle>
          <a:p>
            <a:r>
              <a:rPr lang="en-US" altLang="en-US"/>
              <a:t>&lt;month year&gt;</a:t>
            </a:r>
          </a:p>
        </p:txBody>
      </p:sp>
      <p:sp>
        <p:nvSpPr>
          <p:cNvPr id="3" name="Footer Placeholder 2">
            <a:extLst>
              <a:ext uri="{FF2B5EF4-FFF2-40B4-BE49-F238E27FC236}">
                <a16:creationId xmlns:a16="http://schemas.microsoft.com/office/drawing/2014/main" id="{20DF0C8C-8AAB-492A-A765-D0493920C815}"/>
              </a:ext>
            </a:extLst>
          </p:cNvPr>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a:extLst>
              <a:ext uri="{FF2B5EF4-FFF2-40B4-BE49-F238E27FC236}">
                <a16:creationId xmlns:a16="http://schemas.microsoft.com/office/drawing/2014/main" id="{B9C3E719-7BF6-406A-B2C0-3989AC4443F2}"/>
              </a:ext>
            </a:extLst>
          </p:cNvPr>
          <p:cNvSpPr>
            <a:spLocks noGrp="1"/>
          </p:cNvSpPr>
          <p:nvPr>
            <p:ph type="sldNum" sz="quarter" idx="12"/>
          </p:nvPr>
        </p:nvSpPr>
        <p:spPr/>
        <p:txBody>
          <a:bodyPr/>
          <a:lstStyle>
            <a:lvl1pPr>
              <a:defRPr/>
            </a:lvl1pPr>
          </a:lstStyle>
          <a:p>
            <a:r>
              <a:rPr lang="en-US" altLang="en-US"/>
              <a:t>Slide </a:t>
            </a:r>
            <a:fld id="{0C62BEF3-2FA8-43DF-A83D-AAB2F4B7FB47}" type="slidenum">
              <a:rPr lang="en-US" altLang="en-US"/>
              <a:pPr/>
              <a:t>‹#›</a:t>
            </a:fld>
            <a:endParaRPr lang="en-US" altLang="en-US"/>
          </a:p>
        </p:txBody>
      </p:sp>
    </p:spTree>
    <p:extLst>
      <p:ext uri="{BB962C8B-B14F-4D97-AF65-F5344CB8AC3E}">
        <p14:creationId xmlns:p14="http://schemas.microsoft.com/office/powerpoint/2010/main" val="910596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0813C-7DDC-4405-8D86-6679362E86A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CE0EFF0-4E24-47F0-9FD4-F88FB0B01A3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827499-5306-4EEF-A893-14C0283090C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CD585F-BA9F-4F6A-95D5-7F7CDF326267}"/>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BEC9A152-AB36-45F9-8806-62E62A650C2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1C00F1E9-8CD2-4F6A-BB2B-9418C4C6B386}"/>
              </a:ext>
            </a:extLst>
          </p:cNvPr>
          <p:cNvSpPr>
            <a:spLocks noGrp="1"/>
          </p:cNvSpPr>
          <p:nvPr>
            <p:ph type="sldNum" sz="quarter" idx="12"/>
          </p:nvPr>
        </p:nvSpPr>
        <p:spPr/>
        <p:txBody>
          <a:bodyPr/>
          <a:lstStyle>
            <a:lvl1pPr>
              <a:defRPr/>
            </a:lvl1pPr>
          </a:lstStyle>
          <a:p>
            <a:r>
              <a:rPr lang="en-US" altLang="en-US"/>
              <a:t>Slide </a:t>
            </a:r>
            <a:fld id="{617D77A6-3C77-4D7E-85E9-2C07E5C0097C}" type="slidenum">
              <a:rPr lang="en-US" altLang="en-US"/>
              <a:pPr/>
              <a:t>‹#›</a:t>
            </a:fld>
            <a:endParaRPr lang="en-US" altLang="en-US"/>
          </a:p>
        </p:txBody>
      </p:sp>
    </p:spTree>
    <p:extLst>
      <p:ext uri="{BB962C8B-B14F-4D97-AF65-F5344CB8AC3E}">
        <p14:creationId xmlns:p14="http://schemas.microsoft.com/office/powerpoint/2010/main" val="3295943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1345E-FCB1-471B-9167-D6CFD4E90BA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014373-EF3C-436C-BF2C-4D207B91DE9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8787B0-9F71-4D26-84CA-0F9645E577E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CBEDDE-0950-485B-A907-2E5A83BD4E2C}"/>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57B7E134-BF52-4FF8-98AA-055B2A933BE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766F5AED-276F-4DD4-A837-6CD9CFBD06B5}"/>
              </a:ext>
            </a:extLst>
          </p:cNvPr>
          <p:cNvSpPr>
            <a:spLocks noGrp="1"/>
          </p:cNvSpPr>
          <p:nvPr>
            <p:ph type="sldNum" sz="quarter" idx="12"/>
          </p:nvPr>
        </p:nvSpPr>
        <p:spPr/>
        <p:txBody>
          <a:bodyPr/>
          <a:lstStyle>
            <a:lvl1pPr>
              <a:defRPr/>
            </a:lvl1pPr>
          </a:lstStyle>
          <a:p>
            <a:r>
              <a:rPr lang="en-US" altLang="en-US"/>
              <a:t>Slide </a:t>
            </a:r>
            <a:fld id="{105EA1EC-EE41-4EE0-8ECB-1EFB0A1C0C33}" type="slidenum">
              <a:rPr lang="en-US" altLang="en-US"/>
              <a:pPr/>
              <a:t>‹#›</a:t>
            </a:fld>
            <a:endParaRPr lang="en-US" altLang="en-US"/>
          </a:p>
        </p:txBody>
      </p:sp>
    </p:spTree>
    <p:extLst>
      <p:ext uri="{BB962C8B-B14F-4D97-AF65-F5344CB8AC3E}">
        <p14:creationId xmlns:p14="http://schemas.microsoft.com/office/powerpoint/2010/main" val="238243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F7C2857-0887-44C3-ADA6-496A4A193DA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80F8108-34FE-4554-A97D-7141F30B6C0C}"/>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0CEAB3F-EBE6-47A3-BA75-B9E910F7DCF9}"/>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a:extLst>
              <a:ext uri="{FF2B5EF4-FFF2-40B4-BE49-F238E27FC236}">
                <a16:creationId xmlns:a16="http://schemas.microsoft.com/office/drawing/2014/main" id="{9245EE5D-8EE8-4D9C-A276-C4AAB2BD8AB7}"/>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a:extLst>
              <a:ext uri="{FF2B5EF4-FFF2-40B4-BE49-F238E27FC236}">
                <a16:creationId xmlns:a16="http://schemas.microsoft.com/office/drawing/2014/main" id="{F3070BB4-134A-4CEC-B1C7-34861314EC8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DC735FB6-DC03-4E97-9E9A-13320AE55C91}" type="slidenum">
              <a:rPr lang="en-US" altLang="en-US"/>
              <a:pPr/>
              <a:t>‹#›</a:t>
            </a:fld>
            <a:endParaRPr lang="en-US" altLang="en-US"/>
          </a:p>
        </p:txBody>
      </p:sp>
      <p:sp>
        <p:nvSpPr>
          <p:cNvPr id="1031" name="Rectangle 7">
            <a:extLst>
              <a:ext uri="{FF2B5EF4-FFF2-40B4-BE49-F238E27FC236}">
                <a16:creationId xmlns:a16="http://schemas.microsoft.com/office/drawing/2014/main" id="{AC45673C-4BAC-484F-AEAE-661A6DF3827C}"/>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33363" lvl="4" indent="0" algn="r"/>
            <a:r>
              <a:rPr lang="en-US" altLang="en-US" sz="1400" b="1" dirty="0"/>
              <a:t>doc.: IEEE 802.15-&lt;</a:t>
            </a:r>
            <a:r>
              <a:rPr lang="en-US" sz="1200" b="1" i="0" kern="1200" dirty="0">
                <a:solidFill>
                  <a:schemeClr val="tx1"/>
                </a:solidFill>
                <a:effectLst/>
                <a:latin typeface="Times New Roman" panose="02020603050405020304" pitchFamily="18" charset="0"/>
                <a:ea typeface="+mn-ea"/>
                <a:cs typeface="+mn-cs"/>
              </a:rPr>
              <a:t>15-20-0041-00-016t&gt;</a:t>
            </a:r>
            <a:endParaRPr lang="en-US" altLang="en-US" sz="1400" b="1" dirty="0"/>
          </a:p>
        </p:txBody>
      </p:sp>
      <p:sp>
        <p:nvSpPr>
          <p:cNvPr id="1032" name="Line 8">
            <a:extLst>
              <a:ext uri="{FF2B5EF4-FFF2-40B4-BE49-F238E27FC236}">
                <a16:creationId xmlns:a16="http://schemas.microsoft.com/office/drawing/2014/main" id="{95AA202B-6D87-4E0E-BD35-375C4C0F0314}"/>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3FB8739E-A122-4E4B-91DC-E88895C2568F}"/>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58B0AA42-F01D-4A45-A508-DD48681530B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32381D3B-2165-433D-BE3B-2FB0E11AC890}"/>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3">
            <a:extLst>
              <a:ext uri="{FF2B5EF4-FFF2-40B4-BE49-F238E27FC236}">
                <a16:creationId xmlns:a16="http://schemas.microsoft.com/office/drawing/2014/main" id="{5C5D4809-9945-45A7-B241-A04C83FFEC1D}"/>
              </a:ext>
            </a:extLst>
          </p:cNvPr>
          <p:cNvSpPr>
            <a:spLocks noGrp="1"/>
          </p:cNvSpPr>
          <p:nvPr>
            <p:ph type="sldNum" sz="quarter" idx="12"/>
          </p:nvPr>
        </p:nvSpPr>
        <p:spPr/>
        <p:txBody>
          <a:bodyPr/>
          <a:lstStyle/>
          <a:p>
            <a:r>
              <a:rPr lang="en-US" altLang="en-US"/>
              <a:t>Slide </a:t>
            </a:r>
            <a:fld id="{ACADB33F-94C5-438B-B1D8-2DEEA8C6F84A}" type="slidenum">
              <a:rPr lang="en-US" altLang="en-US"/>
              <a:pPr/>
              <a:t>1</a:t>
            </a:fld>
            <a:endParaRPr lang="en-US" altLang="en-US"/>
          </a:p>
        </p:txBody>
      </p:sp>
      <p:sp>
        <p:nvSpPr>
          <p:cNvPr id="27651" name="Rectangle 3">
            <a:extLst>
              <a:ext uri="{FF2B5EF4-FFF2-40B4-BE49-F238E27FC236}">
                <a16:creationId xmlns:a16="http://schemas.microsoft.com/office/drawing/2014/main" id="{DA57ABFC-9571-4260-9DD0-B18137680A67}"/>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Proposed Bandwidth Terminology</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14 Jan. 2020</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Menashe Shahar</a:t>
            </a:r>
            <a:r>
              <a:rPr lang="en-US" altLang="en-US" sz="1600" dirty="0">
                <a:solidFill>
                  <a:schemeClr val="tx2"/>
                </a:solidFill>
              </a:rPr>
              <a:t>] Company [</a:t>
            </a:r>
            <a:r>
              <a:rPr lang="en-US" altLang="en-US" sz="1600" dirty="0">
                <a:solidFill>
                  <a:srgbClr val="FF0000"/>
                </a:solidFill>
              </a:rPr>
              <a:t>Ondas Networks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165 Gibraltar Court, Sunnyvale, CA. 95033, USA</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+1 669 350-0422</a:t>
            </a:r>
            <a:r>
              <a:rPr lang="en-US" altLang="en-US" sz="1600" dirty="0">
                <a:solidFill>
                  <a:schemeClr val="tx2"/>
                </a:solidFill>
              </a:rPr>
              <a:t>], E-Mail:[</a:t>
            </a:r>
            <a:r>
              <a:rPr lang="en-US" altLang="en-US" sz="1600" dirty="0">
                <a:solidFill>
                  <a:srgbClr val="FF0000"/>
                </a:solidFill>
              </a:rPr>
              <a:t>menashe.Shahar@Ondas.com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802.15.16t Task Group Procedures</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Proposed Bandwidth Terminology for 802.15.16t Task Group.</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To agree on common bandwidth terminology and clarify use thereof</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Date Placeholder 1">
            <a:extLst>
              <a:ext uri="{FF2B5EF4-FFF2-40B4-BE49-F238E27FC236}">
                <a16:creationId xmlns:a16="http://schemas.microsoft.com/office/drawing/2014/main" id="{261F30C7-598E-40FB-B097-04D557D74D81}"/>
              </a:ext>
            </a:extLst>
          </p:cNvPr>
          <p:cNvSpPr>
            <a:spLocks noGrp="1"/>
          </p:cNvSpPr>
          <p:nvPr>
            <p:ph type="dt" sz="half" idx="10"/>
          </p:nvPr>
        </p:nvSpPr>
        <p:spPr>
          <a:xfrm>
            <a:off x="685800" y="378281"/>
            <a:ext cx="1600200" cy="215444"/>
          </a:xfrm>
        </p:spPr>
        <p:txBody>
          <a:bodyPr/>
          <a:lstStyle/>
          <a:p>
            <a:r>
              <a:rPr lang="en-US" altLang="en-US" dirty="0"/>
              <a:t>January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40C6E-96AA-4CAF-82AA-81CEB3126A1A}"/>
              </a:ext>
            </a:extLst>
          </p:cNvPr>
          <p:cNvSpPr>
            <a:spLocks noGrp="1"/>
          </p:cNvSpPr>
          <p:nvPr>
            <p:ph type="title"/>
          </p:nvPr>
        </p:nvSpPr>
        <p:spPr/>
        <p:txBody>
          <a:bodyPr/>
          <a:lstStyle/>
          <a:p>
            <a:r>
              <a:rPr lang="en-US" sz="3200" dirty="0"/>
              <a:t>Partition of Bands into Multiple Subchannels</a:t>
            </a:r>
          </a:p>
        </p:txBody>
      </p:sp>
      <p:sp>
        <p:nvSpPr>
          <p:cNvPr id="3" name="Content Placeholder 2">
            <a:extLst>
              <a:ext uri="{FF2B5EF4-FFF2-40B4-BE49-F238E27FC236}">
                <a16:creationId xmlns:a16="http://schemas.microsoft.com/office/drawing/2014/main" id="{665692CC-D2C8-4CEB-BAB7-FD2E6382B76B}"/>
              </a:ext>
            </a:extLst>
          </p:cNvPr>
          <p:cNvSpPr>
            <a:spLocks noGrp="1"/>
          </p:cNvSpPr>
          <p:nvPr>
            <p:ph idx="1"/>
          </p:nvPr>
        </p:nvSpPr>
        <p:spPr/>
        <p:txBody>
          <a:bodyPr/>
          <a:lstStyle/>
          <a:p>
            <a:r>
              <a:rPr lang="en-US" sz="1800" dirty="0"/>
              <a:t>A band may be partitioned into an integer number of fixed bandwidth subchannels as follows:</a:t>
            </a:r>
          </a:p>
          <a:p>
            <a:pPr lvl="1"/>
            <a:r>
              <a:rPr lang="en-US" sz="1400" dirty="0"/>
              <a:t>Subchannels cover the entire band even if the band is split between multiple organizations.</a:t>
            </a:r>
          </a:p>
          <a:p>
            <a:pPr lvl="1"/>
            <a:r>
              <a:rPr lang="en-US" sz="1400" dirty="0"/>
              <a:t>The edge of the lowest and highest frequency subchannels align with the lowest and highest frequency in the band</a:t>
            </a:r>
          </a:p>
          <a:p>
            <a:pPr lvl="1"/>
            <a:r>
              <a:rPr lang="en-US" sz="1400" dirty="0"/>
              <a:t>In a PLMR band, the edge of the channel is aligned with the edge of the subchannels:</a:t>
            </a:r>
          </a:p>
          <a:p>
            <a:pPr lvl="2"/>
            <a:r>
              <a:rPr lang="en-US" sz="1200" dirty="0"/>
              <a:t>The subchannel bandwidth may be the same as the PLMR channel bandwidth</a:t>
            </a:r>
          </a:p>
          <a:p>
            <a:pPr lvl="2"/>
            <a:r>
              <a:rPr lang="en-US" sz="1200" dirty="0"/>
              <a:t>The PLMR channel bandwidth may be an integer multiple of the subchannel bandwidth</a:t>
            </a:r>
          </a:p>
          <a:p>
            <a:pPr lvl="1"/>
            <a:r>
              <a:rPr lang="en-US" sz="1400" dirty="0"/>
              <a:t>In a fragmented band, the edge of the blocks is aligned with the edge of subchannels. Typically, each block is spanned by multiple subchannels.</a:t>
            </a:r>
          </a:p>
          <a:p>
            <a:pPr>
              <a:spcBef>
                <a:spcPts val="1200"/>
              </a:spcBef>
            </a:pPr>
            <a:r>
              <a:rPr lang="en-US" sz="1800" dirty="0"/>
              <a:t>Subchannels are a convenient abstract way to characterize a band and its usage. A subchannel bitmap may be used to characterize the availability of subchannels to the system as a whole, to each sector within the system and to each remote within the sector. </a:t>
            </a:r>
          </a:p>
          <a:p>
            <a:endParaRPr lang="en-US" dirty="0"/>
          </a:p>
        </p:txBody>
      </p:sp>
      <p:sp>
        <p:nvSpPr>
          <p:cNvPr id="4" name="Date Placeholder 3">
            <a:extLst>
              <a:ext uri="{FF2B5EF4-FFF2-40B4-BE49-F238E27FC236}">
                <a16:creationId xmlns:a16="http://schemas.microsoft.com/office/drawing/2014/main" id="{BDB745AE-5A6B-490B-A861-B9DCCCD1FA1B}"/>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B223BFF6-D247-4607-A7DC-037D91CD7DA3}"/>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CD515B12-FFAE-4133-89A8-9E586668978C}"/>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10</a:t>
            </a:fld>
            <a:endParaRPr lang="en-US" altLang="en-US"/>
          </a:p>
        </p:txBody>
      </p:sp>
    </p:spTree>
    <p:extLst>
      <p:ext uri="{BB962C8B-B14F-4D97-AF65-F5344CB8AC3E}">
        <p14:creationId xmlns:p14="http://schemas.microsoft.com/office/powerpoint/2010/main" val="2948274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8B85B-77B5-455E-9916-92BBE502A794}"/>
              </a:ext>
            </a:extLst>
          </p:cNvPr>
          <p:cNvSpPr>
            <a:spLocks noGrp="1"/>
          </p:cNvSpPr>
          <p:nvPr>
            <p:ph type="title"/>
          </p:nvPr>
        </p:nvSpPr>
        <p:spPr/>
        <p:txBody>
          <a:bodyPr/>
          <a:lstStyle/>
          <a:p>
            <a:r>
              <a:rPr lang="en-US" dirty="0"/>
              <a:t>Sectors</a:t>
            </a:r>
          </a:p>
        </p:txBody>
      </p:sp>
      <p:sp>
        <p:nvSpPr>
          <p:cNvPr id="3" name="Content Placeholder 2">
            <a:extLst>
              <a:ext uri="{FF2B5EF4-FFF2-40B4-BE49-F238E27FC236}">
                <a16:creationId xmlns:a16="http://schemas.microsoft.com/office/drawing/2014/main" id="{4533068A-F450-4B68-8DFD-A3D6B15F45EA}"/>
              </a:ext>
            </a:extLst>
          </p:cNvPr>
          <p:cNvSpPr>
            <a:spLocks noGrp="1"/>
          </p:cNvSpPr>
          <p:nvPr>
            <p:ph idx="1"/>
          </p:nvPr>
        </p:nvSpPr>
        <p:spPr/>
        <p:txBody>
          <a:bodyPr/>
          <a:lstStyle/>
          <a:p>
            <a:r>
              <a:rPr lang="en-US" sz="1800" dirty="0"/>
              <a:t>A Point to Multipoint system consists of multiple cells each of which consists of multiple sectors </a:t>
            </a:r>
          </a:p>
          <a:p>
            <a:pPr>
              <a:spcBef>
                <a:spcPts val="1000"/>
              </a:spcBef>
            </a:pPr>
            <a:r>
              <a:rPr lang="en-US" sz="1800" dirty="0"/>
              <a:t>Each sector consists of a base station and multiple remote stations. </a:t>
            </a:r>
          </a:p>
          <a:p>
            <a:pPr>
              <a:spcBef>
                <a:spcPts val="1000"/>
              </a:spcBef>
            </a:pPr>
            <a:r>
              <a:rPr lang="en-US" sz="1800" dirty="0"/>
              <a:t>The bandwidth available to each sector is a subset of the bandwidth available to the system. This can be easily defined using the sub-channel bit map.</a:t>
            </a:r>
          </a:p>
          <a:p>
            <a:pPr lvl="1"/>
            <a:r>
              <a:rPr lang="en-US" sz="1400" dirty="0"/>
              <a:t>Sub-channels not available to the system are also not available to the sector. </a:t>
            </a:r>
          </a:p>
          <a:p>
            <a:pPr lvl="1"/>
            <a:r>
              <a:rPr lang="en-US" sz="1400" dirty="0"/>
              <a:t>Subchannels available to the system may or may not be available to the sector depending on frequency planning designed to meet a self interference goal.</a:t>
            </a:r>
          </a:p>
          <a:p>
            <a:pPr>
              <a:spcBef>
                <a:spcPts val="1000"/>
              </a:spcBef>
            </a:pPr>
            <a:r>
              <a:rPr lang="en-US" sz="1800" dirty="0"/>
              <a:t>The bandwidth available to each remote is a subset of the bandwidth available to the sector. There may be multiple types of remotes:</a:t>
            </a:r>
          </a:p>
          <a:p>
            <a:pPr lvl="1"/>
            <a:r>
              <a:rPr lang="en-US" sz="1400" dirty="0"/>
              <a:t>A low-end remote may have access to a single subchannel at one time.</a:t>
            </a:r>
          </a:p>
          <a:p>
            <a:pPr lvl="1"/>
            <a:r>
              <a:rPr lang="en-US" sz="1400" dirty="0"/>
              <a:t>A high-end remote may have access to multiple subchannels at one time.</a:t>
            </a:r>
          </a:p>
          <a:p>
            <a:endParaRPr lang="en-US" dirty="0"/>
          </a:p>
        </p:txBody>
      </p:sp>
      <p:sp>
        <p:nvSpPr>
          <p:cNvPr id="4" name="Date Placeholder 3">
            <a:extLst>
              <a:ext uri="{FF2B5EF4-FFF2-40B4-BE49-F238E27FC236}">
                <a16:creationId xmlns:a16="http://schemas.microsoft.com/office/drawing/2014/main" id="{06B53103-7DF5-47B6-A339-841D56FDD28D}"/>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BA220D28-52DD-474B-A4B2-EF80AA9A94F0}"/>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809068AF-79F0-494D-BF47-C90301B27086}"/>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11</a:t>
            </a:fld>
            <a:endParaRPr lang="en-US" altLang="en-US"/>
          </a:p>
        </p:txBody>
      </p:sp>
    </p:spTree>
    <p:extLst>
      <p:ext uri="{BB962C8B-B14F-4D97-AF65-F5344CB8AC3E}">
        <p14:creationId xmlns:p14="http://schemas.microsoft.com/office/powerpoint/2010/main" val="3031259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45E40C8-7154-4657-9709-2C14BE0D2A23}"/>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4812B56D-1D88-43F3-8CE9-E32707B7D969}"/>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17DC5348-4881-43A6-99DC-2219999B8256}"/>
              </a:ext>
            </a:extLst>
          </p:cNvPr>
          <p:cNvSpPr>
            <a:spLocks noGrp="1"/>
          </p:cNvSpPr>
          <p:nvPr>
            <p:ph type="sldNum" sz="quarter" idx="12"/>
          </p:nvPr>
        </p:nvSpPr>
        <p:spPr/>
        <p:txBody>
          <a:bodyPr/>
          <a:lstStyle/>
          <a:p>
            <a:r>
              <a:rPr lang="en-US" altLang="en-US"/>
              <a:t>Slide </a:t>
            </a:r>
            <a:fld id="{9E2A7221-FEE0-4235-97C5-2EF089240F06}" type="slidenum">
              <a:rPr lang="en-US" altLang="en-US"/>
              <a:pPr/>
              <a:t>2</a:t>
            </a:fld>
            <a:endParaRPr lang="en-US" altLang="en-US"/>
          </a:p>
        </p:txBody>
      </p:sp>
      <p:sp>
        <p:nvSpPr>
          <p:cNvPr id="26626" name="Rectangle 2">
            <a:extLst>
              <a:ext uri="{FF2B5EF4-FFF2-40B4-BE49-F238E27FC236}">
                <a16:creationId xmlns:a16="http://schemas.microsoft.com/office/drawing/2014/main" id="{23393608-15AD-4823-B61E-EBABBBEB44F3}"/>
              </a:ext>
            </a:extLst>
          </p:cNvPr>
          <p:cNvSpPr>
            <a:spLocks noGrp="1" noChangeArrowheads="1"/>
          </p:cNvSpPr>
          <p:nvPr>
            <p:ph type="ctrTitle"/>
          </p:nvPr>
        </p:nvSpPr>
        <p:spPr>
          <a:xfrm>
            <a:off x="685800" y="2286000"/>
            <a:ext cx="7772400" cy="1143000"/>
          </a:xfrm>
        </p:spPr>
        <p:txBody>
          <a:bodyPr anchor="ctr"/>
          <a:lstStyle/>
          <a:p>
            <a:r>
              <a:rPr lang="en-US" altLang="en-US" sz="3600" dirty="0"/>
              <a:t>Proposed Bandwidth Terminology</a:t>
            </a:r>
          </a:p>
        </p:txBody>
      </p:sp>
      <p:sp>
        <p:nvSpPr>
          <p:cNvPr id="26627" name="Rectangle 3">
            <a:extLst>
              <a:ext uri="{FF2B5EF4-FFF2-40B4-BE49-F238E27FC236}">
                <a16:creationId xmlns:a16="http://schemas.microsoft.com/office/drawing/2014/main" id="{054FBD30-11BD-4960-BD07-C70698CBE7D8}"/>
              </a:ext>
            </a:extLst>
          </p:cNvPr>
          <p:cNvSpPr>
            <a:spLocks noGrp="1" noChangeArrowheads="1"/>
          </p:cNvSpPr>
          <p:nvPr>
            <p:ph type="subTitle" idx="1"/>
          </p:nvPr>
        </p:nvSpPr>
        <p:spPr>
          <a:xfrm>
            <a:off x="1371600" y="3886200"/>
            <a:ext cx="6400800" cy="1752600"/>
          </a:xfrm>
        </p:spPr>
        <p:txBody>
          <a:bodyPr/>
          <a:lstStyle/>
          <a:p>
            <a:r>
              <a:rPr lang="en-US" altLang="en-US" sz="3200" dirty="0"/>
              <a:t>Menashe Shahar</a:t>
            </a:r>
          </a:p>
          <a:p>
            <a:r>
              <a:rPr lang="en-US" altLang="en-US" sz="2000" i="1" dirty="0"/>
              <a:t>Ondas Networks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08DCD80-7632-43D1-B928-9168C5B2939D}"/>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ECB4AF5B-1B9E-4657-B368-685EB027F6BF}"/>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95B54565-B824-4D3C-834F-51236092368A}"/>
              </a:ext>
            </a:extLst>
          </p:cNvPr>
          <p:cNvSpPr>
            <a:spLocks noGrp="1"/>
          </p:cNvSpPr>
          <p:nvPr>
            <p:ph type="sldNum" sz="quarter" idx="12"/>
          </p:nvPr>
        </p:nvSpPr>
        <p:spPr/>
        <p:txBody>
          <a:bodyPr/>
          <a:lstStyle/>
          <a:p>
            <a:r>
              <a:rPr lang="en-US" altLang="en-US"/>
              <a:t>Slide </a:t>
            </a:r>
            <a:fld id="{2B41B9BB-8161-4CD9-AC8E-B995862C01B8}" type="slidenum">
              <a:rPr lang="en-US" altLang="en-US"/>
              <a:pPr/>
              <a:t>3</a:t>
            </a:fld>
            <a:endParaRPr lang="en-US" altLang="en-US"/>
          </a:p>
        </p:txBody>
      </p:sp>
      <p:sp>
        <p:nvSpPr>
          <p:cNvPr id="4098" name="Rectangle 2">
            <a:extLst>
              <a:ext uri="{FF2B5EF4-FFF2-40B4-BE49-F238E27FC236}">
                <a16:creationId xmlns:a16="http://schemas.microsoft.com/office/drawing/2014/main" id="{CACB53CC-4915-4EF1-8772-6CBB41118C2E}"/>
              </a:ext>
            </a:extLst>
          </p:cNvPr>
          <p:cNvSpPr>
            <a:spLocks noGrp="1" noChangeArrowheads="1"/>
          </p:cNvSpPr>
          <p:nvPr>
            <p:ph type="title"/>
          </p:nvPr>
        </p:nvSpPr>
        <p:spPr>
          <a:ln/>
        </p:spPr>
        <p:txBody>
          <a:bodyPr/>
          <a:lstStyle/>
          <a:p>
            <a:r>
              <a:rPr lang="en-US" altLang="en-US" sz="3200" dirty="0"/>
              <a:t>Table of Contents</a:t>
            </a:r>
          </a:p>
        </p:txBody>
      </p:sp>
      <p:sp>
        <p:nvSpPr>
          <p:cNvPr id="4099" name="Rectangle 3">
            <a:extLst>
              <a:ext uri="{FF2B5EF4-FFF2-40B4-BE49-F238E27FC236}">
                <a16:creationId xmlns:a16="http://schemas.microsoft.com/office/drawing/2014/main" id="{CE5DA77B-4439-467F-B276-0B4D201E71DF}"/>
              </a:ext>
            </a:extLst>
          </p:cNvPr>
          <p:cNvSpPr>
            <a:spLocks noGrp="1" noChangeArrowheads="1"/>
          </p:cNvSpPr>
          <p:nvPr>
            <p:ph type="body" idx="1"/>
          </p:nvPr>
        </p:nvSpPr>
        <p:spPr>
          <a:ln/>
        </p:spPr>
        <p:txBody>
          <a:bodyPr/>
          <a:lstStyle/>
          <a:p>
            <a:r>
              <a:rPr lang="en-US" sz="2800" dirty="0"/>
              <a:t>Bands</a:t>
            </a:r>
          </a:p>
          <a:p>
            <a:r>
              <a:rPr lang="en-US" sz="2800" dirty="0"/>
              <a:t>Channels</a:t>
            </a:r>
          </a:p>
          <a:p>
            <a:r>
              <a:rPr lang="en-US" sz="2800" dirty="0"/>
              <a:t>Blocks</a:t>
            </a:r>
          </a:p>
          <a:p>
            <a:r>
              <a:rPr lang="en-US" sz="2800" dirty="0"/>
              <a:t>Subchannels</a:t>
            </a:r>
          </a:p>
          <a:p>
            <a:r>
              <a:rPr lang="en-US" sz="2800" dirty="0"/>
              <a:t>Sectors</a:t>
            </a:r>
          </a:p>
          <a:p>
            <a:endParaRPr lang="en-US" alt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FA500-AFF5-430D-8739-DA38B5210070}"/>
              </a:ext>
            </a:extLst>
          </p:cNvPr>
          <p:cNvSpPr>
            <a:spLocks noGrp="1"/>
          </p:cNvSpPr>
          <p:nvPr>
            <p:ph type="title"/>
          </p:nvPr>
        </p:nvSpPr>
        <p:spPr/>
        <p:txBody>
          <a:bodyPr/>
          <a:lstStyle/>
          <a:p>
            <a:r>
              <a:rPr lang="en-US" dirty="0"/>
              <a:t>Bands</a:t>
            </a:r>
          </a:p>
        </p:txBody>
      </p:sp>
      <p:sp>
        <p:nvSpPr>
          <p:cNvPr id="3" name="Content Placeholder 2">
            <a:extLst>
              <a:ext uri="{FF2B5EF4-FFF2-40B4-BE49-F238E27FC236}">
                <a16:creationId xmlns:a16="http://schemas.microsoft.com/office/drawing/2014/main" id="{C2C4063F-7364-4747-8B6E-AB3E264B723F}"/>
              </a:ext>
            </a:extLst>
          </p:cNvPr>
          <p:cNvSpPr>
            <a:spLocks noGrp="1"/>
          </p:cNvSpPr>
          <p:nvPr>
            <p:ph idx="1"/>
          </p:nvPr>
        </p:nvSpPr>
        <p:spPr/>
        <p:txBody>
          <a:bodyPr/>
          <a:lstStyle/>
          <a:p>
            <a:r>
              <a:rPr lang="en-US" dirty="0"/>
              <a:t>A band is a frequency range between a lowest frequency and a highest frequency. </a:t>
            </a:r>
          </a:p>
          <a:p>
            <a:r>
              <a:rPr lang="en-US" dirty="0"/>
              <a:t>Three types of bands:</a:t>
            </a:r>
          </a:p>
          <a:p>
            <a:pPr lvl="1"/>
            <a:r>
              <a:rPr lang="en-US" dirty="0"/>
              <a:t>Contiguous</a:t>
            </a:r>
          </a:p>
          <a:p>
            <a:pPr lvl="1"/>
            <a:r>
              <a:rPr lang="en-US" dirty="0"/>
              <a:t>Private Land Mobile Radio (PLMR)</a:t>
            </a:r>
          </a:p>
          <a:p>
            <a:pPr lvl="1"/>
            <a:r>
              <a:rPr lang="en-US" dirty="0"/>
              <a:t>Fragmented</a:t>
            </a:r>
          </a:p>
          <a:p>
            <a:endParaRPr lang="en-US" dirty="0"/>
          </a:p>
        </p:txBody>
      </p:sp>
      <p:sp>
        <p:nvSpPr>
          <p:cNvPr id="4" name="Date Placeholder 3">
            <a:extLst>
              <a:ext uri="{FF2B5EF4-FFF2-40B4-BE49-F238E27FC236}">
                <a16:creationId xmlns:a16="http://schemas.microsoft.com/office/drawing/2014/main" id="{C71C8FF9-E4D3-41DE-96B9-2FB8548FCBFF}"/>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FD6D5E8E-7CEB-4202-A931-07710CA5C3DD}"/>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F5D4B1B8-4539-46A9-9040-C629EEC3FEBD}"/>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4</a:t>
            </a:fld>
            <a:endParaRPr lang="en-US" altLang="en-US"/>
          </a:p>
        </p:txBody>
      </p:sp>
    </p:spTree>
    <p:extLst>
      <p:ext uri="{BB962C8B-B14F-4D97-AF65-F5344CB8AC3E}">
        <p14:creationId xmlns:p14="http://schemas.microsoft.com/office/powerpoint/2010/main" val="838983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C14EB-C00D-464F-B815-2B1770DA6EF9}"/>
              </a:ext>
            </a:extLst>
          </p:cNvPr>
          <p:cNvSpPr>
            <a:spLocks noGrp="1"/>
          </p:cNvSpPr>
          <p:nvPr>
            <p:ph type="title"/>
          </p:nvPr>
        </p:nvSpPr>
        <p:spPr/>
        <p:txBody>
          <a:bodyPr/>
          <a:lstStyle/>
          <a:p>
            <a:r>
              <a:rPr lang="en-US" dirty="0"/>
              <a:t>Contiguous Band</a:t>
            </a:r>
          </a:p>
        </p:txBody>
      </p:sp>
      <p:sp>
        <p:nvSpPr>
          <p:cNvPr id="3" name="Content Placeholder 2">
            <a:extLst>
              <a:ext uri="{FF2B5EF4-FFF2-40B4-BE49-F238E27FC236}">
                <a16:creationId xmlns:a16="http://schemas.microsoft.com/office/drawing/2014/main" id="{89EA73DE-D3E8-42A7-8330-A36FA525B468}"/>
              </a:ext>
            </a:extLst>
          </p:cNvPr>
          <p:cNvSpPr>
            <a:spLocks noGrp="1"/>
          </p:cNvSpPr>
          <p:nvPr>
            <p:ph idx="1"/>
          </p:nvPr>
        </p:nvSpPr>
        <p:spPr/>
        <p:txBody>
          <a:bodyPr/>
          <a:lstStyle/>
          <a:p>
            <a:pPr marL="0" indent="0">
              <a:buNone/>
            </a:pPr>
            <a:r>
              <a:rPr lang="en-US" sz="2400" dirty="0"/>
              <a:t>The frequency range between the lowest frequency and the highest frequency is under control of one organization.</a:t>
            </a:r>
          </a:p>
          <a:p>
            <a:endParaRPr lang="en-US" dirty="0"/>
          </a:p>
        </p:txBody>
      </p:sp>
      <p:sp>
        <p:nvSpPr>
          <p:cNvPr id="4" name="Date Placeholder 3">
            <a:extLst>
              <a:ext uri="{FF2B5EF4-FFF2-40B4-BE49-F238E27FC236}">
                <a16:creationId xmlns:a16="http://schemas.microsoft.com/office/drawing/2014/main" id="{0A89047D-C581-4424-B9FF-98D53CA5480C}"/>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E64D84DD-3DEA-429B-96BE-B7E15928A030}"/>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CFA4439C-D9AE-4BE3-B05F-70786E87A394}"/>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5</a:t>
            </a:fld>
            <a:endParaRPr lang="en-US" altLang="en-US"/>
          </a:p>
        </p:txBody>
      </p:sp>
      <p:pic>
        <p:nvPicPr>
          <p:cNvPr id="7" name="Picture 6">
            <a:extLst>
              <a:ext uri="{FF2B5EF4-FFF2-40B4-BE49-F238E27FC236}">
                <a16:creationId xmlns:a16="http://schemas.microsoft.com/office/drawing/2014/main" id="{DDC0CAE0-60A2-4473-84EA-BC640901B210}"/>
              </a:ext>
            </a:extLst>
          </p:cNvPr>
          <p:cNvPicPr>
            <a:picLocks noChangeAspect="1"/>
          </p:cNvPicPr>
          <p:nvPr/>
        </p:nvPicPr>
        <p:blipFill>
          <a:blip r:embed="rId2"/>
          <a:stretch>
            <a:fillRect/>
          </a:stretch>
        </p:blipFill>
        <p:spPr>
          <a:xfrm>
            <a:off x="1681287" y="3657600"/>
            <a:ext cx="5781425" cy="1849778"/>
          </a:xfrm>
          <a:prstGeom prst="rect">
            <a:avLst/>
          </a:prstGeom>
        </p:spPr>
      </p:pic>
    </p:spTree>
    <p:extLst>
      <p:ext uri="{BB962C8B-B14F-4D97-AF65-F5344CB8AC3E}">
        <p14:creationId xmlns:p14="http://schemas.microsoft.com/office/powerpoint/2010/main" val="1599368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F7D82-5DEF-4B3D-B45A-C712DDEB3539}"/>
              </a:ext>
            </a:extLst>
          </p:cNvPr>
          <p:cNvSpPr>
            <a:spLocks noGrp="1"/>
          </p:cNvSpPr>
          <p:nvPr>
            <p:ph type="title"/>
          </p:nvPr>
        </p:nvSpPr>
        <p:spPr/>
        <p:txBody>
          <a:bodyPr/>
          <a:lstStyle/>
          <a:p>
            <a:r>
              <a:rPr lang="nb-NO" dirty="0"/>
              <a:t>Private Land Mobile Radio (PLMR)</a:t>
            </a:r>
            <a:endParaRPr lang="en-US" dirty="0"/>
          </a:p>
        </p:txBody>
      </p:sp>
      <p:sp>
        <p:nvSpPr>
          <p:cNvPr id="3" name="Content Placeholder 2">
            <a:extLst>
              <a:ext uri="{FF2B5EF4-FFF2-40B4-BE49-F238E27FC236}">
                <a16:creationId xmlns:a16="http://schemas.microsoft.com/office/drawing/2014/main" id="{BFEAF737-3F20-4359-B73A-A342F1E053AD}"/>
              </a:ext>
            </a:extLst>
          </p:cNvPr>
          <p:cNvSpPr>
            <a:spLocks noGrp="1"/>
          </p:cNvSpPr>
          <p:nvPr>
            <p:ph idx="1"/>
          </p:nvPr>
        </p:nvSpPr>
        <p:spPr/>
        <p:txBody>
          <a:bodyPr/>
          <a:lstStyle/>
          <a:p>
            <a:r>
              <a:rPr lang="en-US" sz="1800" dirty="0"/>
              <a:t>The frequency range between the lowest frequency and the highest frequency is partitioned into multiple fixed bandwidth PLMR channels.</a:t>
            </a:r>
          </a:p>
          <a:p>
            <a:r>
              <a:rPr lang="en-US" sz="1800" dirty="0"/>
              <a:t>The PLMR channels are allocated by the FCC / Spectrum Allocation Authority to multiple organizations.</a:t>
            </a:r>
          </a:p>
          <a:p>
            <a:r>
              <a:rPr lang="en-US" sz="1800" dirty="0"/>
              <a:t>Each of these organizations may be allocated a collection of adjacent or non-adjacent PLMR channels within the band.</a:t>
            </a:r>
          </a:p>
          <a:p>
            <a:endParaRPr lang="en-US" dirty="0"/>
          </a:p>
        </p:txBody>
      </p:sp>
      <p:sp>
        <p:nvSpPr>
          <p:cNvPr id="4" name="Date Placeholder 3">
            <a:extLst>
              <a:ext uri="{FF2B5EF4-FFF2-40B4-BE49-F238E27FC236}">
                <a16:creationId xmlns:a16="http://schemas.microsoft.com/office/drawing/2014/main" id="{104E867E-3D79-45D2-9A46-FCF446E76852}"/>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0FB96DE6-4C00-4F38-80B8-967BFEF7F208}"/>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6B32458C-9244-4910-AFF1-007019A132EC}"/>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6</a:t>
            </a:fld>
            <a:endParaRPr lang="en-US" altLang="en-US"/>
          </a:p>
        </p:txBody>
      </p:sp>
      <p:pic>
        <p:nvPicPr>
          <p:cNvPr id="7" name="Picture 6">
            <a:extLst>
              <a:ext uri="{FF2B5EF4-FFF2-40B4-BE49-F238E27FC236}">
                <a16:creationId xmlns:a16="http://schemas.microsoft.com/office/drawing/2014/main" id="{EEF075C7-B01D-4C70-87D9-EABDB8EEE20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987700" y="4140571"/>
            <a:ext cx="5244800" cy="1795731"/>
          </a:xfrm>
          <a:prstGeom prst="rect">
            <a:avLst/>
          </a:prstGeom>
        </p:spPr>
      </p:pic>
    </p:spTree>
    <p:extLst>
      <p:ext uri="{BB962C8B-B14F-4D97-AF65-F5344CB8AC3E}">
        <p14:creationId xmlns:p14="http://schemas.microsoft.com/office/powerpoint/2010/main" val="3686742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12C85-C2BB-453B-956F-3DC175F513C2}"/>
              </a:ext>
            </a:extLst>
          </p:cNvPr>
          <p:cNvSpPr>
            <a:spLocks noGrp="1"/>
          </p:cNvSpPr>
          <p:nvPr>
            <p:ph type="title"/>
          </p:nvPr>
        </p:nvSpPr>
        <p:spPr/>
        <p:txBody>
          <a:bodyPr/>
          <a:lstStyle/>
          <a:p>
            <a:r>
              <a:rPr lang="en-US" dirty="0"/>
              <a:t>Fragmented</a:t>
            </a:r>
          </a:p>
        </p:txBody>
      </p:sp>
      <p:sp>
        <p:nvSpPr>
          <p:cNvPr id="3" name="Content Placeholder 2">
            <a:extLst>
              <a:ext uri="{FF2B5EF4-FFF2-40B4-BE49-F238E27FC236}">
                <a16:creationId xmlns:a16="http://schemas.microsoft.com/office/drawing/2014/main" id="{3A017155-3D9C-4B00-A267-774ABBBB36CA}"/>
              </a:ext>
            </a:extLst>
          </p:cNvPr>
          <p:cNvSpPr>
            <a:spLocks noGrp="1"/>
          </p:cNvSpPr>
          <p:nvPr>
            <p:ph idx="1"/>
          </p:nvPr>
        </p:nvSpPr>
        <p:spPr/>
        <p:txBody>
          <a:bodyPr/>
          <a:lstStyle/>
          <a:p>
            <a:r>
              <a:rPr lang="en-US" sz="1800" dirty="0"/>
              <a:t>The frequency range between the lowest frequency and the highest frequency includes multiple non-adjacent blocks.</a:t>
            </a:r>
          </a:p>
          <a:p>
            <a:r>
              <a:rPr lang="en-US" sz="1800" dirty="0"/>
              <a:t>The lowest frequency of the band is aligned with the low frequency edge of the lowest frequency block.</a:t>
            </a:r>
          </a:p>
          <a:p>
            <a:r>
              <a:rPr lang="en-US" sz="1800" dirty="0"/>
              <a:t>The highest frequency of the band aligns with the high frequency edge of the highest frequency block. The blocks may be allocated by the FCC / Spectrum Allocation Authority to multiple organizations.</a:t>
            </a:r>
          </a:p>
          <a:p>
            <a:endParaRPr lang="en-US" sz="1800" dirty="0"/>
          </a:p>
        </p:txBody>
      </p:sp>
      <p:sp>
        <p:nvSpPr>
          <p:cNvPr id="4" name="Date Placeholder 3">
            <a:extLst>
              <a:ext uri="{FF2B5EF4-FFF2-40B4-BE49-F238E27FC236}">
                <a16:creationId xmlns:a16="http://schemas.microsoft.com/office/drawing/2014/main" id="{F7E076FF-2D54-4F5B-9BCB-15D5CF947291}"/>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F2DBCA01-9B7A-41CB-B280-426F40C1A1EE}"/>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A256922B-CEAC-4B91-93EC-DAAF4040E6D3}"/>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7</a:t>
            </a:fld>
            <a:endParaRPr lang="en-US" altLang="en-US"/>
          </a:p>
        </p:txBody>
      </p:sp>
      <p:pic>
        <p:nvPicPr>
          <p:cNvPr id="7" name="Picture 6">
            <a:extLst>
              <a:ext uri="{FF2B5EF4-FFF2-40B4-BE49-F238E27FC236}">
                <a16:creationId xmlns:a16="http://schemas.microsoft.com/office/drawing/2014/main" id="{559D484F-1735-468B-AC33-AB26D18EB8D6}"/>
              </a:ext>
            </a:extLst>
          </p:cNvPr>
          <p:cNvPicPr>
            <a:picLocks noChangeAspect="1"/>
          </p:cNvPicPr>
          <p:nvPr/>
        </p:nvPicPr>
        <p:blipFill>
          <a:blip r:embed="rId2"/>
          <a:stretch>
            <a:fillRect/>
          </a:stretch>
        </p:blipFill>
        <p:spPr>
          <a:xfrm>
            <a:off x="2164278" y="4343400"/>
            <a:ext cx="5421869" cy="1666081"/>
          </a:xfrm>
          <a:prstGeom prst="rect">
            <a:avLst/>
          </a:prstGeom>
        </p:spPr>
      </p:pic>
    </p:spTree>
    <p:extLst>
      <p:ext uri="{BB962C8B-B14F-4D97-AF65-F5344CB8AC3E}">
        <p14:creationId xmlns:p14="http://schemas.microsoft.com/office/powerpoint/2010/main" val="2121178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66369-8A8D-485C-A55B-3BE0FACB5026}"/>
              </a:ext>
            </a:extLst>
          </p:cNvPr>
          <p:cNvSpPr>
            <a:spLocks noGrp="1"/>
          </p:cNvSpPr>
          <p:nvPr>
            <p:ph type="title"/>
          </p:nvPr>
        </p:nvSpPr>
        <p:spPr/>
        <p:txBody>
          <a:bodyPr/>
          <a:lstStyle/>
          <a:p>
            <a:r>
              <a:rPr lang="en-US" dirty="0"/>
              <a:t>Blocks</a:t>
            </a:r>
          </a:p>
        </p:txBody>
      </p:sp>
      <p:sp>
        <p:nvSpPr>
          <p:cNvPr id="3" name="Content Placeholder 2">
            <a:extLst>
              <a:ext uri="{FF2B5EF4-FFF2-40B4-BE49-F238E27FC236}">
                <a16:creationId xmlns:a16="http://schemas.microsoft.com/office/drawing/2014/main" id="{438127B9-2A00-4E27-97D4-3534859D1630}"/>
              </a:ext>
            </a:extLst>
          </p:cNvPr>
          <p:cNvSpPr>
            <a:spLocks noGrp="1"/>
          </p:cNvSpPr>
          <p:nvPr>
            <p:ph idx="1"/>
          </p:nvPr>
        </p:nvSpPr>
        <p:spPr/>
        <p:txBody>
          <a:bodyPr/>
          <a:lstStyle/>
          <a:p>
            <a:r>
              <a:rPr lang="en-US" sz="2000" dirty="0"/>
              <a:t>A relatively small piece of continuous frequency range within a fragmented band</a:t>
            </a:r>
          </a:p>
          <a:p>
            <a:r>
              <a:rPr lang="en-US" sz="2000" dirty="0"/>
              <a:t>A fragmented band has multiple non-adjacent blocks</a:t>
            </a:r>
          </a:p>
          <a:p>
            <a:r>
              <a:rPr lang="en-US" sz="2000" dirty="0"/>
              <a:t>Each block may be allocated to a distinct organization</a:t>
            </a:r>
          </a:p>
          <a:p>
            <a:endParaRPr lang="en-US" sz="2000" dirty="0"/>
          </a:p>
          <a:p>
            <a:r>
              <a:rPr lang="en-US" sz="2000" dirty="0"/>
              <a:t>E.g. Automated Maritime Telecommunications System (AMTS)</a:t>
            </a:r>
          </a:p>
          <a:p>
            <a:pPr lvl="1"/>
            <a:r>
              <a:rPr lang="en-US" sz="1600" dirty="0"/>
              <a:t>The AMTS band consists of 1 MHz between 217 and 218 MHz and 1 MHz between 219 and 220 MHz</a:t>
            </a:r>
          </a:p>
          <a:p>
            <a:pPr lvl="1"/>
            <a:r>
              <a:rPr lang="en-US" sz="1600" dirty="0"/>
              <a:t>This should be viewed as 4 blocks of 500 kHz wide each</a:t>
            </a:r>
          </a:p>
          <a:p>
            <a:endParaRPr lang="en-US" dirty="0"/>
          </a:p>
        </p:txBody>
      </p:sp>
      <p:sp>
        <p:nvSpPr>
          <p:cNvPr id="4" name="Date Placeholder 3">
            <a:extLst>
              <a:ext uri="{FF2B5EF4-FFF2-40B4-BE49-F238E27FC236}">
                <a16:creationId xmlns:a16="http://schemas.microsoft.com/office/drawing/2014/main" id="{7DC40342-2536-4BB9-A2C4-2F8FD38D2FC6}"/>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36955C4E-EBA4-44D6-8184-A42420291046}"/>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0DC24317-A03B-409E-9EFD-C9A98910FF30}"/>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8</a:t>
            </a:fld>
            <a:endParaRPr lang="en-US" altLang="en-US"/>
          </a:p>
        </p:txBody>
      </p:sp>
    </p:spTree>
    <p:extLst>
      <p:ext uri="{BB962C8B-B14F-4D97-AF65-F5344CB8AC3E}">
        <p14:creationId xmlns:p14="http://schemas.microsoft.com/office/powerpoint/2010/main" val="967041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F0C4-7476-4BCC-8ACC-4734DB956CB9}"/>
              </a:ext>
            </a:extLst>
          </p:cNvPr>
          <p:cNvSpPr>
            <a:spLocks noGrp="1"/>
          </p:cNvSpPr>
          <p:nvPr>
            <p:ph type="title"/>
          </p:nvPr>
        </p:nvSpPr>
        <p:spPr/>
        <p:txBody>
          <a:bodyPr/>
          <a:lstStyle/>
          <a:p>
            <a:r>
              <a:rPr lang="en-US" dirty="0"/>
              <a:t>PLMR Channels</a:t>
            </a:r>
          </a:p>
        </p:txBody>
      </p:sp>
      <p:sp>
        <p:nvSpPr>
          <p:cNvPr id="3" name="Content Placeholder 2">
            <a:extLst>
              <a:ext uri="{FF2B5EF4-FFF2-40B4-BE49-F238E27FC236}">
                <a16:creationId xmlns:a16="http://schemas.microsoft.com/office/drawing/2014/main" id="{B74938ED-F675-4F5E-BA62-05A24173D1F5}"/>
              </a:ext>
            </a:extLst>
          </p:cNvPr>
          <p:cNvSpPr>
            <a:spLocks noGrp="1"/>
          </p:cNvSpPr>
          <p:nvPr>
            <p:ph idx="1"/>
          </p:nvPr>
        </p:nvSpPr>
        <p:spPr/>
        <p:txBody>
          <a:bodyPr/>
          <a:lstStyle/>
          <a:p>
            <a:r>
              <a:rPr lang="en-US" dirty="0"/>
              <a:t>Typical PLMR channel bandwidth:</a:t>
            </a:r>
          </a:p>
          <a:p>
            <a:pPr lvl="1"/>
            <a:r>
              <a:rPr lang="en-US" dirty="0"/>
              <a:t>5, 6.25, 7.5,12.5, 15, 25 and 50 kHz.</a:t>
            </a:r>
          </a:p>
          <a:p>
            <a:pPr lvl="1"/>
            <a:r>
              <a:rPr lang="en-US" dirty="0"/>
              <a:t>Most common in the US: 12.5 kHz</a:t>
            </a:r>
          </a:p>
          <a:p>
            <a:pPr lvl="1"/>
            <a:endParaRPr lang="en-US" dirty="0"/>
          </a:p>
          <a:p>
            <a:r>
              <a:rPr lang="en-US" dirty="0"/>
              <a:t>Legacy application: PTT voice</a:t>
            </a:r>
          </a:p>
          <a:p>
            <a:endParaRPr lang="en-US" dirty="0"/>
          </a:p>
        </p:txBody>
      </p:sp>
      <p:sp>
        <p:nvSpPr>
          <p:cNvPr id="4" name="Date Placeholder 3">
            <a:extLst>
              <a:ext uri="{FF2B5EF4-FFF2-40B4-BE49-F238E27FC236}">
                <a16:creationId xmlns:a16="http://schemas.microsoft.com/office/drawing/2014/main" id="{5E17AFCC-359D-452C-A4CC-1880808A54C3}"/>
              </a:ext>
            </a:extLst>
          </p:cNvPr>
          <p:cNvSpPr>
            <a:spLocks noGrp="1"/>
          </p:cNvSpPr>
          <p:nvPr>
            <p:ph type="dt" sz="half" idx="10"/>
          </p:nvPr>
        </p:nvSpPr>
        <p:spPr>
          <a:xfrm>
            <a:off x="685800" y="378281"/>
            <a:ext cx="1600200" cy="215444"/>
          </a:xfrm>
        </p:spPr>
        <p:txBody>
          <a:bodyPr/>
          <a:lstStyle/>
          <a:p>
            <a:r>
              <a:rPr lang="en-US" altLang="en-US" dirty="0"/>
              <a:t>January 2020</a:t>
            </a:r>
          </a:p>
        </p:txBody>
      </p:sp>
      <p:sp>
        <p:nvSpPr>
          <p:cNvPr id="5" name="Footer Placeholder 4">
            <a:extLst>
              <a:ext uri="{FF2B5EF4-FFF2-40B4-BE49-F238E27FC236}">
                <a16:creationId xmlns:a16="http://schemas.microsoft.com/office/drawing/2014/main" id="{8D5EAE98-53C7-4A7E-B7AD-CB87B3C6833E}"/>
              </a:ext>
            </a:extLst>
          </p:cNvPr>
          <p:cNvSpPr>
            <a:spLocks noGrp="1"/>
          </p:cNvSpPr>
          <p:nvPr>
            <p:ph type="ftr" sz="quarter" idx="11"/>
          </p:nvPr>
        </p:nvSpPr>
        <p:spPr>
          <a:xfrm>
            <a:off x="5486400" y="6475413"/>
            <a:ext cx="3124200" cy="184666"/>
          </a:xfrm>
        </p:spPr>
        <p:txBody>
          <a:bodyPr/>
          <a:lstStyle/>
          <a:p>
            <a:r>
              <a:rPr lang="en-US" altLang="en-US" dirty="0"/>
              <a:t>Menashe Shahar, Ondas Networks</a:t>
            </a:r>
          </a:p>
        </p:txBody>
      </p:sp>
      <p:sp>
        <p:nvSpPr>
          <p:cNvPr id="6" name="Slide Number Placeholder 5">
            <a:extLst>
              <a:ext uri="{FF2B5EF4-FFF2-40B4-BE49-F238E27FC236}">
                <a16:creationId xmlns:a16="http://schemas.microsoft.com/office/drawing/2014/main" id="{3642D07F-2CF7-4A84-8F36-A071AE9B8989}"/>
              </a:ext>
            </a:extLst>
          </p:cNvPr>
          <p:cNvSpPr>
            <a:spLocks noGrp="1"/>
          </p:cNvSpPr>
          <p:nvPr>
            <p:ph type="sldNum" sz="quarter" idx="12"/>
          </p:nvPr>
        </p:nvSpPr>
        <p:spPr/>
        <p:txBody>
          <a:bodyPr/>
          <a:lstStyle/>
          <a:p>
            <a:r>
              <a:rPr lang="en-US" altLang="en-US"/>
              <a:t>Slide </a:t>
            </a:r>
            <a:fld id="{A2223036-6B2F-4362-B85A-0830EC4C1426}" type="slidenum">
              <a:rPr lang="en-US" altLang="en-US" smtClean="0"/>
              <a:pPr/>
              <a:t>9</a:t>
            </a:fld>
            <a:endParaRPr lang="en-US" altLang="en-US"/>
          </a:p>
        </p:txBody>
      </p:sp>
    </p:spTree>
    <p:extLst>
      <p:ext uri="{BB962C8B-B14F-4D97-AF65-F5344CB8AC3E}">
        <p14:creationId xmlns:p14="http://schemas.microsoft.com/office/powerpoint/2010/main" val="3461517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60</TotalTime>
  <Words>976</Words>
  <Application>Microsoft Office PowerPoint</Application>
  <PresentationFormat>On-screen Show (4:3)</PresentationFormat>
  <Paragraphs>110</Paragraphs>
  <Slides>11</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Office Theme</vt:lpstr>
      <vt:lpstr>PowerPoint Presentation</vt:lpstr>
      <vt:lpstr>Proposed Bandwidth Terminology</vt:lpstr>
      <vt:lpstr>Table of Contents</vt:lpstr>
      <vt:lpstr>Bands</vt:lpstr>
      <vt:lpstr>Contiguous Band</vt:lpstr>
      <vt:lpstr>Private Land Mobile Radio (PLMR)</vt:lpstr>
      <vt:lpstr>Fragmented</vt:lpstr>
      <vt:lpstr>Blocks</vt:lpstr>
      <vt:lpstr>PLMR Channels</vt:lpstr>
      <vt:lpstr>Partition of Bands into Multiple Subchannels</vt:lpstr>
      <vt:lpstr>Sectors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Guy Simpson</dc:creator>
  <cp:keywords/>
  <dc:description>&lt;doc#&gt;</dc:description>
  <cp:lastModifiedBy>Guy Simpson</cp:lastModifiedBy>
  <cp:revision>11</cp:revision>
  <cp:lastPrinted>1998-02-10T13:28:06Z</cp:lastPrinted>
  <dcterms:created xsi:type="dcterms:W3CDTF">2020-01-15T01:57:39Z</dcterms:created>
  <dcterms:modified xsi:type="dcterms:W3CDTF">2020-01-15T16:28:33Z</dcterms:modified>
</cp:coreProperties>
</file>