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45" r:id="rId3"/>
    <p:sldId id="346" r:id="rId4"/>
    <p:sldId id="347" r:id="rId5"/>
    <p:sldId id="348" r:id="rId6"/>
    <p:sldId id="349" r:id="rId7"/>
    <p:sldId id="323" r:id="rId8"/>
    <p:sldId id="344" r:id="rId9"/>
    <p:sldId id="342" r:id="rId10"/>
    <p:sldId id="31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20" d="100"/>
          <a:sy n="120" d="100"/>
        </p:scale>
        <p:origin x="1896" y="2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2020&gt;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15-20-0030-00-0012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Jan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Jan 2020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24930696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Dec,</a:t>
                      </a:r>
                      <a:r>
                        <a:rPr lang="en-US" b="1" baseline="0" dirty="0"/>
                        <a:t> 2021</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baseline="0" dirty="0"/>
                        <a:t>Jan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Sep, 2020</a:t>
                      </a:r>
                    </a:p>
                  </a:txBody>
                  <a:tcPr/>
                </a:tc>
                <a:tc>
                  <a:txBody>
                    <a:bodyPr/>
                    <a:lstStyle/>
                    <a:p>
                      <a:r>
                        <a:rPr lang="en-US" dirty="0"/>
                        <a:t>Mar,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70213" y="596900"/>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915400" cy="42404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Tuesday 14 Jan, PM1: Opening report, Agenda, Status, Functional decomposition review (15-17-0113-10) and discussion on project going forward</a:t>
            </a:r>
          </a:p>
          <a:p>
            <a:pPr marL="342900" indent="-342900">
              <a:buClr>
                <a:srgbClr val="FF0000"/>
              </a:buClr>
              <a:buFont typeface="Wingdings" pitchFamily="2" charset="2"/>
              <a:buChar char="q"/>
            </a:pPr>
            <a:r>
              <a:rPr lang="en-US" sz="2400" b="1" dirty="0"/>
              <a:t>Review Profile operation for all 802.15.4 configuration parameters (15-16-656-20)</a:t>
            </a:r>
          </a:p>
          <a:p>
            <a:pPr marL="342900" indent="-342900">
              <a:buClr>
                <a:srgbClr val="FF0000"/>
              </a:buClr>
              <a:buFont typeface="Wingdings" pitchFamily="2" charset="2"/>
              <a:buChar char="q"/>
            </a:pPr>
            <a:r>
              <a:rPr lang="en-US" sz="2400" b="1" dirty="0"/>
              <a:t>Review data flows for ULI devices </a:t>
            </a:r>
          </a:p>
          <a:p>
            <a:pPr marL="342900" indent="-342900">
              <a:buClr>
                <a:srgbClr val="FF0000"/>
              </a:buClr>
              <a:buFont typeface="Wingdings" pitchFamily="2" charset="2"/>
              <a:buChar char="q"/>
            </a:pPr>
            <a:r>
              <a:rPr lang="en-US" sz="2400" b="1" dirty="0"/>
              <a:t>Review data flows for ULI devices to and from non-ULI devices</a:t>
            </a:r>
          </a:p>
          <a:p>
            <a:pPr marL="342900" indent="-342900">
              <a:buClr>
                <a:srgbClr val="FF0000"/>
              </a:buClr>
              <a:buFont typeface="Wingdings" pitchFamily="2" charset="2"/>
              <a:buChar char="q"/>
            </a:pPr>
            <a:r>
              <a:rPr lang="en-US" sz="2400" b="1" dirty="0"/>
              <a:t>Review APIs for Protocol Modules </a:t>
            </a:r>
          </a:p>
          <a:p>
            <a:pPr marL="342900" indent="-342900">
              <a:buClr>
                <a:srgbClr val="FF0000"/>
              </a:buClr>
              <a:buFont typeface="Wingdings" pitchFamily="2" charset="2"/>
              <a:buChar char="q"/>
            </a:pPr>
            <a:r>
              <a:rPr lang="en-US" sz="2400" b="1" dirty="0"/>
              <a:t>Thursday 16 Jan, AM1: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9582" y="183776"/>
            <a:ext cx="7770812"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057494"/>
            <a:ext cx="8686800" cy="5170646"/>
          </a:xfrm>
          <a:prstGeom prst="rect">
            <a:avLst/>
          </a:prstGeom>
          <a:noFill/>
        </p:spPr>
        <p:txBody>
          <a:bodyPr wrap="square" rtlCol="0">
            <a:spAutoFit/>
          </a:bodyPr>
          <a:lstStyle/>
          <a:p>
            <a:pPr marL="342900" indent="-342900">
              <a:buClr>
                <a:srgbClr val="FF0000"/>
              </a:buClr>
              <a:buFont typeface="Wingdings" charset="2"/>
              <a:buChar char="q"/>
            </a:pPr>
            <a:r>
              <a:rPr lang="en-US" sz="2200" b="1" dirty="0"/>
              <a:t>ULI Mandatory Elements Operation (15-17-0656-20)</a:t>
            </a:r>
          </a:p>
          <a:p>
            <a:pPr marL="800100" lvl="1" indent="-342900">
              <a:buClr>
                <a:srgbClr val="FF0000"/>
              </a:buClr>
              <a:buFont typeface="Wingdings" charset="2"/>
              <a:buChar char="q"/>
            </a:pPr>
            <a:r>
              <a:rPr lang="en-US" sz="2200" b="1" dirty="0"/>
              <a:t>Document has yet to be modified as per (15-19-0164-01), specifically changes to accommodate existing module functionality in the ULI</a:t>
            </a:r>
          </a:p>
          <a:p>
            <a:pPr marL="800100" lvl="1" indent="-342900">
              <a:buClr>
                <a:srgbClr val="FF0000"/>
              </a:buClr>
              <a:buFont typeface="Wingdings" charset="2"/>
              <a:buChar char="q"/>
            </a:pPr>
            <a:r>
              <a:rPr lang="en-US" sz="2200" b="1" dirty="0"/>
              <a:t>Document has yet to be modified as per (15-19-0104-01), specifically changes on grouping/order of the ULI profile elements as well as changes to the MMI to act only as a multiplexer.</a:t>
            </a:r>
          </a:p>
          <a:p>
            <a:pPr marL="800100" lvl="1" indent="-342900">
              <a:buClr>
                <a:srgbClr val="FF0000"/>
              </a:buClr>
              <a:buFont typeface="Wingdings" charset="2"/>
              <a:buChar char="q"/>
            </a:pPr>
            <a:r>
              <a:rPr lang="en-US" sz="2200" b="1" dirty="0"/>
              <a:t>Document has yet to be modified to add the selection of the module, i.e. </a:t>
            </a:r>
            <a:r>
              <a:rPr lang="en-US" sz="2200" b="1" dirty="0" err="1"/>
              <a:t>ModuleId</a:t>
            </a:r>
            <a:r>
              <a:rPr lang="en-US" sz="2200" b="1" dirty="0"/>
              <a:t>, to the </a:t>
            </a:r>
            <a:r>
              <a:rPr lang="en-US" sz="2200" b="1" dirty="0" err="1"/>
              <a:t>ProfileId</a:t>
            </a:r>
            <a:r>
              <a:rPr lang="en-US" sz="2200" b="1" dirty="0"/>
              <a:t>, eliminating the </a:t>
            </a:r>
            <a:r>
              <a:rPr lang="en-US" sz="2200" b="1" dirty="0" err="1"/>
              <a:t>ModuleId</a:t>
            </a:r>
            <a:r>
              <a:rPr lang="en-US" sz="2200" b="1" dirty="0"/>
              <a:t> parameter from the PDE primitives.</a:t>
            </a:r>
          </a:p>
          <a:p>
            <a:pPr marL="342900" indent="-342900">
              <a:buClr>
                <a:srgbClr val="FF0000"/>
              </a:buClr>
              <a:buFont typeface="Wingdings" charset="2"/>
              <a:buChar char="q"/>
            </a:pPr>
            <a:r>
              <a:rPr lang="en-US" sz="2200" b="1" dirty="0"/>
              <a:t>ULI IE</a:t>
            </a:r>
          </a:p>
          <a:p>
            <a:pPr marL="800100" lvl="1" indent="-342900">
              <a:buClr>
                <a:srgbClr val="FF0000"/>
              </a:buClr>
              <a:buFont typeface="Wingdings" charset="2"/>
              <a:buChar char="q"/>
            </a:pPr>
            <a:r>
              <a:rPr lang="en-US" sz="2200" b="1" dirty="0"/>
              <a:t>Description of ULI fields</a:t>
            </a:r>
          </a:p>
          <a:p>
            <a:pPr marL="800100" lvl="1" indent="-342900">
              <a:buClr>
                <a:srgbClr val="FF0000"/>
              </a:buClr>
              <a:buFont typeface="Wingdings" charset="2"/>
              <a:buChar char="q"/>
            </a:pPr>
            <a:r>
              <a:rPr lang="en-US" sz="2200" b="1" dirty="0"/>
              <a:t>Add a ULI control field allowing other fields to be elided to reduce overhead</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135596</TotalTime>
  <Words>939</Words>
  <Application>Microsoft Macintosh PowerPoint</Application>
  <PresentationFormat>On-screen Show (4:3)</PresentationFormat>
  <Paragraphs>178</Paragraphs>
  <Slides>10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cp:keywords/>
  <dc:description>&lt;15-20-0030-00-0012&gt;</dc:description>
  <cp:lastModifiedBy>PWK</cp:lastModifiedBy>
  <cp:revision>1112</cp:revision>
  <cp:lastPrinted>2015-07-14T16:02:16Z</cp:lastPrinted>
  <dcterms:created xsi:type="dcterms:W3CDTF">2009-07-12T16:25:16Z</dcterms:created>
  <dcterms:modified xsi:type="dcterms:W3CDTF">2020-01-14T18:08:53Z</dcterms:modified>
  <cp:category/>
</cp:coreProperties>
</file>