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A3547363-0366-452F-A04F-70E108CDB6ED}"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288600" y="9736920"/>
            <a:ext cx="886320" cy="792720"/>
          </a:xfrm>
          <a:prstGeom prst="rect">
            <a:avLst/>
          </a:prstGeom>
          <a:noFill/>
          <a:ln>
            <a:noFill/>
          </a:ln>
        </p:spPr>
        <p:style>
          <a:lnRef idx="0"/>
          <a:fillRef idx="0"/>
          <a:effectRef idx="0"/>
          <a:fontRef idx="minor"/>
        </p:style>
        <p:txBody>
          <a:bodyPr lIns="0" rIns="0" tIns="0" bIns="0">
            <a:noAutofit/>
          </a:bodyPr>
          <a:p>
            <a:pPr algn="r">
              <a:lnSpc>
                <a:spcPct val="100000"/>
              </a:lnSpc>
            </a:pPr>
            <a:fld id="{D5DA8606-AAA4-4B60-83F3-DADC1681EC1E}"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67" name="PlaceHolder 2"/>
          <p:cNvSpPr>
            <a:spLocks noGrp="1"/>
          </p:cNvSpPr>
          <p:nvPr>
            <p:ph type="body"/>
          </p:nvPr>
        </p:nvSpPr>
        <p:spPr>
          <a:xfrm>
            <a:off x="1036080" y="4777200"/>
            <a:ext cx="5688720" cy="4514760"/>
          </a:xfrm>
          <a:prstGeom prst="rect">
            <a:avLst/>
          </a:prstGeom>
        </p:spPr>
        <p:txBody>
          <a:bodyPr lIns="95760" rIns="95760" tIns="47160" bIns="47160">
            <a:noAutofit/>
          </a:bodyPr>
          <a:p>
            <a:endParaRPr b="0" lang="en-US" sz="2000" spc="-1" strike="noStrike">
              <a:latin typeface="Arial"/>
            </a:endParaRPr>
          </a:p>
        </p:txBody>
      </p:sp>
      <p:sp>
        <p:nvSpPr>
          <p:cNvPr id="168" name="PlaceHolder 3"/>
          <p:cNvSpPr>
            <a:spLocks noGrp="1"/>
          </p:cNvSpPr>
          <p:nvPr>
            <p:ph type="sldImg"/>
          </p:nvPr>
        </p:nvSpPr>
        <p:spPr>
          <a:xfrm>
            <a:off x="1282680" y="760320"/>
            <a:ext cx="5200920" cy="374724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8960" cy="2098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802-15-20-0021-01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5200" cy="3016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5200" cy="3016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E0656F6-11EC-4286-A01E-83EBE6478DD8}"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5200" cy="3016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70760" cy="2098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8960" cy="2098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802-15-20-0021-01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5200" cy="3016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5200" cy="3016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ED4BBA7-8F6E-4057-8A07-5A221DD79450}"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5200" cy="3016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70760" cy="2098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8960" cy="2098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802-15-20-0021-01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5200" cy="3016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5200" cy="3016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94141C3-2315-4ECF-A522-5E8F652285B0}"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5200" cy="3016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70760" cy="2098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8120" cy="46227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January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12 January,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60960" cy="5547600"/>
          </a:xfrm>
          <a:prstGeom prst="rect">
            <a:avLst/>
          </a:prstGeom>
          <a:noFill/>
          <a:ln>
            <a:noFill/>
          </a:ln>
        </p:spPr>
        <p:style>
          <a:lnRef idx="0"/>
          <a:fillRef idx="0"/>
          <a:effectRef idx="0"/>
          <a:fontRef idx="minor"/>
        </p:style>
        <p:txBody>
          <a:bodyPr lIns="90360" rIns="90360" tIns="44280" bIns="44280">
            <a:noAutofit/>
          </a:bodyPr>
          <a:p>
            <a:pPr marL="343080" indent="-34092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368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368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644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644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644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368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644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644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644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368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368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3680">
              <a:lnSpc>
                <a:spcPct val="80000"/>
              </a:lnSpc>
              <a:spcBef>
                <a:spcPts val="60"/>
              </a:spcBef>
            </a:pPr>
            <a:endParaRPr b="0" lang="en-US" sz="1400" spc="-1" strike="noStrike">
              <a:latin typeface="Arial"/>
            </a:endParaRPr>
          </a:p>
          <a:p>
            <a:pPr marL="743040" indent="-28368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70240" cy="60732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47" name="CustomShape 3"/>
          <p:cNvSpPr/>
          <p:nvPr/>
        </p:nvSpPr>
        <p:spPr>
          <a:xfrm>
            <a:off x="685800" y="-228600"/>
            <a:ext cx="7770240" cy="1067760"/>
          </a:xfrm>
          <a:prstGeom prst="rect">
            <a:avLst/>
          </a:prstGeom>
          <a:noFill/>
          <a:ln>
            <a:noFill/>
          </a:ln>
        </p:spPr>
        <p:style>
          <a:lnRef idx="0"/>
          <a:fillRef idx="0"/>
          <a:effectRef idx="0"/>
          <a:fontRef idx="minor"/>
        </p:style>
      </p:sp>
      <p:sp>
        <p:nvSpPr>
          <p:cNvPr id="148" name="CustomShape 4"/>
          <p:cNvSpPr/>
          <p:nvPr/>
        </p:nvSpPr>
        <p:spPr>
          <a:xfrm>
            <a:off x="380880" y="838080"/>
            <a:ext cx="8456040" cy="556056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6920" cy="3945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50" name="CustomShape 2"/>
          <p:cNvSpPr/>
          <p:nvPr/>
        </p:nvSpPr>
        <p:spPr>
          <a:xfrm>
            <a:off x="34920" y="1413000"/>
            <a:ext cx="9141840" cy="4874760"/>
          </a:xfrm>
          <a:prstGeom prst="rect">
            <a:avLst/>
          </a:prstGeom>
          <a:noFill/>
          <a:ln>
            <a:noFill/>
          </a:ln>
        </p:spPr>
        <p:style>
          <a:lnRef idx="0"/>
          <a:fillRef idx="0"/>
          <a:effectRef idx="0"/>
          <a:fontRef idx="minor"/>
        </p:style>
        <p:txBody>
          <a:bodyPr lIns="92160" rIns="92160" tIns="46080" bIns="46080">
            <a:noAutofit/>
          </a:bodyPr>
          <a:p>
            <a:pPr marL="343080" indent="-34092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368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64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644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368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368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368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70240" cy="82656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52" name="CustomShape 2"/>
          <p:cNvSpPr/>
          <p:nvPr/>
        </p:nvSpPr>
        <p:spPr>
          <a:xfrm>
            <a:off x="0" y="1557360"/>
            <a:ext cx="8989560" cy="3382560"/>
          </a:xfrm>
          <a:prstGeom prst="rect">
            <a:avLst/>
          </a:prstGeom>
          <a:noFill/>
          <a:ln>
            <a:noFill/>
          </a:ln>
        </p:spPr>
        <p:style>
          <a:lnRef idx="0"/>
          <a:fillRef idx="0"/>
          <a:effectRef idx="0"/>
          <a:fontRef idx="minor"/>
        </p:style>
        <p:txBody>
          <a:bodyPr lIns="92160" rIns="92160" tIns="46080" bIns="46080">
            <a:noAutofit/>
          </a:bodyPr>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368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53" name="CustomShape 3"/>
          <p:cNvSpPr/>
          <p:nvPr/>
        </p:nvSpPr>
        <p:spPr>
          <a:xfrm>
            <a:off x="1403280" y="5030640"/>
            <a:ext cx="677952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4640" cy="114084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55" name="CustomShape 2"/>
          <p:cNvSpPr/>
          <p:nvPr/>
        </p:nvSpPr>
        <p:spPr>
          <a:xfrm>
            <a:off x="609480" y="1773360"/>
            <a:ext cx="7762320" cy="4465080"/>
          </a:xfrm>
          <a:prstGeom prst="rect">
            <a:avLst/>
          </a:prstGeom>
          <a:noFill/>
          <a:ln>
            <a:noFill/>
          </a:ln>
        </p:spPr>
        <p:style>
          <a:lnRef idx="0"/>
          <a:fillRef idx="0"/>
          <a:effectRef idx="0"/>
          <a:fontRef idx="minor"/>
        </p:style>
        <p:txBody>
          <a:bodyPr lIns="92160" rIns="92160" tIns="46080" bIns="46080">
            <a:noAutofit/>
          </a:bodyPr>
          <a:p>
            <a:pPr marL="343080" indent="-34092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368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368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368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8800" cy="1063440"/>
          </a:xfrm>
          <a:prstGeom prst="rect">
            <a:avLst/>
          </a:prstGeom>
          <a:noFill/>
          <a:ln>
            <a:noFill/>
          </a:ln>
        </p:spPr>
        <p:style>
          <a:lnRef idx="0"/>
          <a:fillRef idx="0"/>
          <a:effectRef idx="0"/>
          <a:fontRef idx="minor"/>
        </p:style>
      </p:sp>
      <p:sp>
        <p:nvSpPr>
          <p:cNvPr id="157" name="CustomShape 2"/>
          <p:cNvSpPr/>
          <p:nvPr/>
        </p:nvSpPr>
        <p:spPr>
          <a:xfrm>
            <a:off x="438120" y="60228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158" name="CustomShape 3"/>
          <p:cNvSpPr/>
          <p:nvPr/>
        </p:nvSpPr>
        <p:spPr>
          <a:xfrm>
            <a:off x="457200" y="1604520"/>
            <a:ext cx="8227440" cy="3975480"/>
          </a:xfrm>
          <a:prstGeom prst="rect">
            <a:avLst/>
          </a:prstGeom>
          <a:noFill/>
          <a:ln>
            <a:noFill/>
          </a:ln>
        </p:spPr>
        <p:style>
          <a:lnRef idx="0"/>
          <a:fillRef idx="0"/>
          <a:effectRef idx="0"/>
          <a:fontRef idx="minor"/>
        </p:style>
      </p:sp>
      <p:sp>
        <p:nvSpPr>
          <p:cNvPr id="159" name="CustomShape 4"/>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draft ready for letter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38120" y="602280"/>
            <a:ext cx="822744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61" name="CustomShape 2"/>
          <p:cNvSpPr/>
          <p:nvPr/>
        </p:nvSpPr>
        <p:spPr>
          <a:xfrm>
            <a:off x="685800" y="685440"/>
            <a:ext cx="7768800" cy="1063440"/>
          </a:xfrm>
          <a:prstGeom prst="rect">
            <a:avLst/>
          </a:prstGeom>
          <a:noFill/>
          <a:ln>
            <a:noFill/>
          </a:ln>
        </p:spPr>
        <p:style>
          <a:lnRef idx="0"/>
          <a:fillRef idx="0"/>
          <a:effectRef idx="0"/>
          <a:fontRef idx="minor"/>
        </p:style>
      </p:sp>
      <p:sp>
        <p:nvSpPr>
          <p:cNvPr id="162" name="CustomShape 3"/>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8800" cy="1063440"/>
          </a:xfrm>
          <a:prstGeom prst="rect">
            <a:avLst/>
          </a:prstGeom>
          <a:noFill/>
          <a:ln>
            <a:noFill/>
          </a:ln>
        </p:spPr>
        <p:style>
          <a:lnRef idx="0"/>
          <a:fillRef idx="0"/>
          <a:effectRef idx="0"/>
          <a:fontRef idx="minor"/>
        </p:style>
      </p:sp>
      <p:sp>
        <p:nvSpPr>
          <p:cNvPr id="164" name="CustomShape 2"/>
          <p:cNvSpPr/>
          <p:nvPr/>
        </p:nvSpPr>
        <p:spPr>
          <a:xfrm>
            <a:off x="438120" y="602280"/>
            <a:ext cx="82274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65" name="CustomShape 3"/>
          <p:cNvSpPr/>
          <p:nvPr/>
        </p:nvSpPr>
        <p:spPr>
          <a:xfrm>
            <a:off x="457200" y="1604520"/>
            <a:ext cx="8227440" cy="3975480"/>
          </a:xfrm>
          <a:prstGeom prst="rect">
            <a:avLst/>
          </a:prstGeom>
          <a:noFill/>
          <a:ln>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22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15-19-0565-01</a:t>
            </a:r>
            <a:endParaRPr b="0" lang="en-US" sz="3200" spc="-1" strike="noStrike">
              <a:latin typeface="Arial"/>
            </a:endParaRPr>
          </a:p>
          <a:p>
            <a:pPr marL="432000" indent="-3222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November meeting</a:t>
            </a:r>
            <a:endParaRPr b="0" lang="en-US" sz="3200" spc="-1" strike="noStrike">
              <a:latin typeface="Arial"/>
            </a:endParaRPr>
          </a:p>
          <a:p>
            <a:pPr lvl="1" marL="864000" indent="-32220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15-19-0537-00</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319</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2020-01-16T10:15:45Z</dcterms:modified>
  <cp:revision>64</cp:revision>
  <dc:subject>IEEE 802.15.9ma</dc:subject>
  <dc:title>Agenda for July</dc:title>
</cp:coreProperties>
</file>