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490" r:id="rId3"/>
    <p:sldId id="494" r:id="rId4"/>
    <p:sldId id="477" r:id="rId5"/>
    <p:sldId id="495" r:id="rId6"/>
    <p:sldId id="32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1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88" d="100"/>
          <a:sy n="88" d="100"/>
        </p:scale>
        <p:origin x="78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802.15-20/0018r00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0/18-20-000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184-01-0itu-overview-of-target-itu-recommendations-and-outline-of-required-updates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20/18-20-000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143-00-0000-minutes-koa-plenary-10-15nov2019-rr-tag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Irvine, CA Wireless Interim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84" y="1624807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16 Jan 20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305800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u="sng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Announced elections coming up at the Plenary in March in Atlanta.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BRAN is busy  with many standards 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As is SE45 that will be meeting for the last time next week, unless re-charted.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Main topic this week is the FCC 5.9 GHz NPRM to re-configure the 5.9 GHz band.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Thanks to 802.11bd, a working draft of comments was available.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draft started with IEEE 802 comments that have been done before for the FCC on this band.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Under general items: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National Body adoption of  IEEE standards,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Items discussed in teleconferences since Nov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E.g. , looking like March for 6GHz R&amp;O, maybe.  </a:t>
            </a: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More detail in 802.18 agenda: </a:t>
            </a:r>
            <a:r>
              <a:rPr lang="en-US" sz="1800" dirty="0">
                <a:hlinkClick r:id="rId2"/>
              </a:rPr>
              <a:t>https://mentor.ieee.org/802.18/dcn/20/18-20-0003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305800" cy="5534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Status from ad hoc on updates needed on  ITU-R M.1450 (Characteristics of broadband RLANs) and M.1801.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https://mentor.ieee.org/802.11/dcn/20/11-20-0184-01-0itu-overview-of-target-itu-recommendations-and-outline-of-required-updates.pptx</a:t>
            </a:r>
            <a:r>
              <a:rPr lang="en-US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Summary at end lists out specific areas and points that will be requested to be updated.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Continue on reviewing / helping to develop comments on FCC NPRM on 5.9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We focused on how to get to comments, keeping in mind they need to be for IEEE 802 and IEEE 802.11 as a whole.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Look to focus on topics we are all in agreement on and pass on areas there is different opinions on, and focus on the seek comments in the NPRM.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 areas stood out this week,  most are repeats from previous discussions.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OOBE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30 MHz for ITS (includes safety, advocate for DSRC …)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Update the terminology used for standards.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802.11-2016 is an open standard, and meets </a:t>
            </a:r>
            <a:r>
              <a:rPr lang="en-US" sz="1600"/>
              <a:t>government  rules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30 day time frame could start any time.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4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5161757"/>
          </a:xfrm>
        </p:spPr>
        <p:txBody>
          <a:bodyPr/>
          <a:lstStyle/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Agenda for the week, with more detail on topics discussed.</a:t>
            </a:r>
          </a:p>
          <a:p>
            <a:pPr lvl="2"/>
            <a:r>
              <a:rPr lang="en-US" dirty="0">
                <a:hlinkClick r:id="rId2"/>
              </a:rPr>
              <a:t>https://mentor.ieee.org/802.18/dcn/20/18-20-0003</a:t>
            </a:r>
            <a:r>
              <a:rPr lang="en-US" dirty="0"/>
              <a:t> </a:t>
            </a:r>
            <a:endParaRPr lang="en-US" altLang="en-US" sz="2000" dirty="0"/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Nov Plenary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US" altLang="en-US" dirty="0">
                <a:hlinkClick r:id="rId4"/>
              </a:rPr>
              <a:t>https://mentor.ieee.org/802.18/dcn/19/18-19-0143-00-0000-minutes-koa-plenary-10-15nov2019-rr-tag.docx</a:t>
            </a:r>
            <a:r>
              <a:rPr lang="en-US" altLang="en-US" dirty="0"/>
              <a:t>  </a:t>
            </a:r>
          </a:p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5161757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00B0F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00B0F0"/>
                </a:solidFill>
              </a:rPr>
              <a:t>After 1</a:t>
            </a:r>
            <a:r>
              <a:rPr lang="en-US" altLang="en-US" baseline="30000" dirty="0">
                <a:solidFill>
                  <a:srgbClr val="00B0F0"/>
                </a:solidFill>
              </a:rPr>
              <a:t>st</a:t>
            </a:r>
            <a:r>
              <a:rPr lang="en-US" altLang="en-US" dirty="0">
                <a:solidFill>
                  <a:srgbClr val="00B0F0"/>
                </a:solidFill>
              </a:rPr>
              <a:t> of the year,  THz submission document back to 802.15, with update on lead in paragraph.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00B0F0"/>
                </a:solidFill>
              </a:rPr>
              <a:t>Soon, Chair setup start of IEEE 802 viewpoints for WRC-23 agenda items. </a:t>
            </a:r>
          </a:p>
          <a:p>
            <a:endParaRPr lang="en-US" sz="1800" b="0" dirty="0"/>
          </a:p>
          <a:p>
            <a:r>
              <a:rPr lang="en-US" sz="1800" b="0" dirty="0"/>
              <a:t>Also the 5.9GHz NPRM.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r>
              <a:rPr lang="en-US" sz="1800" b="0" dirty="0"/>
              <a:t>Also, still looking for a RR-TAG vice-chair and secretary.  If any interest, please see the Chair.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723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2175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b="1" dirty="0"/>
              <a:t>Next teleconference planned for 23 Jan 20, </a:t>
            </a:r>
            <a:r>
              <a:rPr lang="en-US" sz="2000" dirty="0"/>
              <a:t>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(r14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15-20 March 2020 Plenary in Hilton Atlanta, Atlanta, GA, USA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 (08:30 Start)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 and Safe Travels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3225</TotalTime>
  <Words>650</Words>
  <Application>Microsoft Office PowerPoint</Application>
  <PresentationFormat>On-screen Show (4:3)</PresentationFormat>
  <Paragraphs>91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802-18-Submission</vt:lpstr>
      <vt:lpstr>Document</vt:lpstr>
      <vt:lpstr>IEEE 802.18 RR-TAG Irvine, CA Wireless Interim Liaison  from 802.18 to 802.15</vt:lpstr>
      <vt:lpstr>Items Discussed - Tuesday</vt:lpstr>
      <vt:lpstr>Items Discussed – Thursday</vt:lpstr>
      <vt:lpstr>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683</cp:revision>
  <cp:lastPrinted>2012-05-17T14:33:36Z</cp:lastPrinted>
  <dcterms:created xsi:type="dcterms:W3CDTF">2012-05-17T18:49:07Z</dcterms:created>
  <dcterms:modified xsi:type="dcterms:W3CDTF">2020-01-16T21:27:22Z</dcterms:modified>
</cp:coreProperties>
</file>