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19" r:id="rId2"/>
    <p:sldId id="490" r:id="rId3"/>
    <p:sldId id="494" r:id="rId4"/>
    <p:sldId id="477" r:id="rId5"/>
    <p:sldId id="495" r:id="rId6"/>
    <p:sldId id="32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1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48" autoAdjust="0"/>
    <p:restoredTop sz="95179" autoAdjust="0"/>
  </p:normalViewPr>
  <p:slideViewPr>
    <p:cSldViewPr>
      <p:cViewPr varScale="1">
        <p:scale>
          <a:sx n="88" d="100"/>
          <a:sy n="88" d="100"/>
        </p:scale>
        <p:origin x="78" y="5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090" y="11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865375" y="175081"/>
            <a:ext cx="3735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/>
              <a:t>doc.: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dirty="0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908238" y="95706"/>
            <a:ext cx="3735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/>
              <a:t>doc.: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dirty="0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2474B621-0683-2C49-85C4-D962E663A1E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63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724694"/>
            <a:ext cx="7772400" cy="1066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Jan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85567" y="6475413"/>
            <a:ext cx="1258358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dirty="0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Jan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85567" y="6475413"/>
            <a:ext cx="1258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/>
              <a:t>Jay Holcomb (Itron)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dirty="0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4875213" y="332601"/>
            <a:ext cx="35829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doc: IEEE 802.15-20/0018r00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620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20/18-20-0003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184-01-0itu-overview-of-target-itu-recommendations-and-outline-of-required-updates.pptx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7/18-17-0051-01-0000-meeting-minutes-march-2017-vancouver.docx" TargetMode="External"/><Relationship Id="rId2" Type="http://schemas.openxmlformats.org/officeDocument/2006/relationships/hyperlink" Target="https://mentor.ieee.org/802.18/dcn/20/18-20-0003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8/dcn/19/18-19-0143-00-0000-minutes-koa-plenary-10-15nov2019-rr-tag.doc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6/18-16-0038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Jan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2473E782-B72C-4428-B60E-2195EFA103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/>
              <a:t>IEEE 802.18 RR-TAG</a:t>
            </a:r>
            <a:br>
              <a:rPr lang="en-US" dirty="0"/>
            </a:br>
            <a:r>
              <a:rPr lang="en-US" sz="2400" dirty="0"/>
              <a:t>Irvine, CA Wireless Interim</a:t>
            </a:r>
            <a:br>
              <a:rPr lang="en-US" sz="2400" dirty="0"/>
            </a:br>
            <a:r>
              <a:rPr lang="en-GB" sz="2400" dirty="0"/>
              <a:t>Liaison  from 802.18 to 802.15</a:t>
            </a:r>
            <a:endParaRPr lang="en-GB" dirty="0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922D0B4D-6157-453D-B582-E968662E5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184" y="1624807"/>
            <a:ext cx="7772400" cy="771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 algn="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Dates:</a:t>
            </a:r>
            <a:r>
              <a:rPr lang="en-GB" sz="2000" b="0" kern="0" dirty="0"/>
              <a:t> 16 Jan 20</a:t>
            </a:r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CBF8EF22-59AA-407B-9065-E5F02544E7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0229955"/>
              </p:ext>
            </p:extLst>
          </p:nvPr>
        </p:nvGraphicFramePr>
        <p:xfrm>
          <a:off x="546100" y="3600450"/>
          <a:ext cx="7834313" cy="250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8" name="Document" r:id="rId4" imgW="8245941" imgH="2648712" progId="Word.Document.8">
                  <p:embed/>
                </p:oleObj>
              </mc:Choice>
              <mc:Fallback>
                <p:oleObj name="Document" r:id="rId4" imgW="8245941" imgH="264871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3600450"/>
                        <a:ext cx="7834313" cy="2508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4">
            <a:extLst>
              <a:ext uri="{FF2B5EF4-FFF2-40B4-BE49-F238E27FC236}">
                <a16:creationId xmlns:a16="http://schemas.microsoft.com/office/drawing/2014/main" id="{6035F870-CB2C-47E7-AA77-80949CEE6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4158764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7EFEE-2340-439A-9906-78EF1022E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609600"/>
            <a:ext cx="7772400" cy="533400"/>
          </a:xfrm>
        </p:spPr>
        <p:txBody>
          <a:bodyPr/>
          <a:lstStyle/>
          <a:p>
            <a:r>
              <a:rPr lang="en-US" sz="2800" dirty="0"/>
              <a:t>Items Discussed - Tuesday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8CBFF-6841-4A69-ACB6-C9861AE6A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112614"/>
            <a:ext cx="8305800" cy="5534799"/>
          </a:xfrm>
        </p:spPr>
        <p:txBody>
          <a:bodyPr/>
          <a:lstStyle/>
          <a:p>
            <a:pPr lvl="5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200" u="sng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Announced elections coming up at the Plenary in March in Atlanta.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Discussed what members had to share on EU activities in ETSI, CEPT, etc.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BRAN is busy  with many standards .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As is SE45 that will be meeting for the last time next week, unless re-charted.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Main topic this week is the FCC 5.9 GHz NPRM to re-configure the 5.9 GHz band.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Thanks to 802.11bd, a working draft of comments was available.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The draft started with IEEE 802 comments that have been done before for the FCC on this band.</a:t>
            </a:r>
          </a:p>
          <a:p>
            <a:pPr marL="857250" lvl="2" indent="0">
              <a:spcBef>
                <a:spcPts val="0"/>
              </a:spcBef>
              <a:buNone/>
            </a:pPr>
            <a:endParaRPr lang="en-US" sz="16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Under general items: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National Body adoption of  IEEE standards,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Items discussed in teleconferences since Nov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E.g. , looking like March for 6GHz R&amp;O, maybe.  </a:t>
            </a:r>
            <a:endParaRPr lang="en-US" sz="18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More detail in 802.18 agenda: </a:t>
            </a:r>
            <a:r>
              <a:rPr lang="en-US" sz="1800" dirty="0">
                <a:hlinkClick r:id="rId2"/>
              </a:rPr>
              <a:t>https://mentor.ieee.org/802.18/dcn/20/18-20-0003</a:t>
            </a:r>
            <a:endParaRPr lang="en-US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02219-1223-4A94-B7A4-D63635EBB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7141F-4D14-416D-9A07-6BE0BD33A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F363D-C216-452D-A702-44C3E0830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35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7EFEE-2340-439A-9906-78EF1022E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609600"/>
            <a:ext cx="7772400" cy="533400"/>
          </a:xfrm>
        </p:spPr>
        <p:txBody>
          <a:bodyPr/>
          <a:lstStyle/>
          <a:p>
            <a:r>
              <a:rPr lang="en-US" sz="2800" dirty="0"/>
              <a:t>Items Discussed – Thursday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8CBFF-6841-4A69-ACB6-C9861AE6A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112614"/>
            <a:ext cx="8305800" cy="55347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Status from ad hoc on updates needed on  ITU-R M.1450 (Characteristics of broadband RLANs) and M.1801.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hlinkClick r:id="rId2"/>
              </a:rPr>
              <a:t>https://mentor.ieee.org/802.11/dcn/20/11-20-0184-01-0itu-overview-of-target-itu-recommendations-and-outline-of-required-updates.pptx</a:t>
            </a:r>
            <a:r>
              <a:rPr lang="en-US" sz="160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Summary at end lists out specific areas and points that will be requested to be updated.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Continue on reviewing / helping to develop comments on FCC NPRM on 5.9 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We focused on how to get to comments, keeping in mind they need to be for IEEE 802 and IEEE 802.11 as a whole.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Look to focus on topics we are all in agreement on and pass on areas there is different opinions on, and focus on the seek comments in the NPRM.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4 areas stood out this week,  most are repeats from previous discussions.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OOBE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30 MHz for ITS (includes safety, advocate for DSRC …)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Update the terminology used for standards.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802.11-2016 is an open standard, and meets </a:t>
            </a:r>
            <a:r>
              <a:rPr lang="en-US" sz="1600"/>
              <a:t>government  rules 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30 day time frame could start any time. 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02219-1223-4A94-B7A4-D63635EBB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7141F-4D14-416D-9A07-6BE0BD33A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F363D-C216-452D-A702-44C3E0830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248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Jan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533400"/>
          </a:xfrm>
        </p:spPr>
        <p:txBody>
          <a:bodyPr/>
          <a:lstStyle/>
          <a:p>
            <a:r>
              <a:rPr lang="en-US" altLang="en-US" sz="2800" dirty="0"/>
              <a:t>Approved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3" y="1219200"/>
            <a:ext cx="7772400" cy="5161757"/>
          </a:xfrm>
        </p:spPr>
        <p:txBody>
          <a:bodyPr/>
          <a:lstStyle/>
          <a:p>
            <a:r>
              <a:rPr lang="en-US" altLang="en-US" dirty="0"/>
              <a:t>Documents Approved this week</a:t>
            </a:r>
            <a:endParaRPr lang="en-US" altLang="en-US" sz="2000" dirty="0"/>
          </a:p>
          <a:p>
            <a:pPr lvl="1"/>
            <a:endParaRPr lang="en-US" altLang="en-US" sz="2400" dirty="0"/>
          </a:p>
          <a:p>
            <a:pPr lvl="1"/>
            <a:r>
              <a:rPr lang="en-US" altLang="en-US" sz="2400" dirty="0"/>
              <a:t>Agenda for the week, with more detail on topics discussed.</a:t>
            </a:r>
          </a:p>
          <a:p>
            <a:pPr lvl="2"/>
            <a:r>
              <a:rPr lang="en-US" dirty="0">
                <a:hlinkClick r:id="rId2"/>
              </a:rPr>
              <a:t>https://mentor.ieee.org/802.18/dcn/20/18-20-0003</a:t>
            </a:r>
            <a:r>
              <a:rPr lang="en-US" dirty="0"/>
              <a:t> </a:t>
            </a:r>
            <a:endParaRPr lang="en-US" altLang="en-US" sz="2000" dirty="0"/>
          </a:p>
          <a:p>
            <a:pPr lvl="1"/>
            <a:endParaRPr lang="en-US" altLang="en-US" sz="2400" dirty="0"/>
          </a:p>
          <a:p>
            <a:pPr lvl="1"/>
            <a:r>
              <a:rPr lang="en-US" altLang="en-US" sz="2400" dirty="0"/>
              <a:t>Nov Plenary minutes</a:t>
            </a:r>
            <a:endParaRPr lang="en-US" altLang="en-US" sz="1400" dirty="0">
              <a:hlinkClick r:id="rId3"/>
            </a:endParaRPr>
          </a:p>
          <a:p>
            <a:pPr lvl="2"/>
            <a:r>
              <a:rPr lang="en-US" altLang="en-US" dirty="0">
                <a:hlinkClick r:id="rId4"/>
              </a:rPr>
              <a:t>https://mentor.ieee.org/802.18/dcn/19/18-19-0143-00-0000-minutes-koa-plenary-10-15nov2019-rr-tag.docx</a:t>
            </a:r>
            <a:r>
              <a:rPr lang="en-US" altLang="en-US" dirty="0"/>
              <a:t>  </a:t>
            </a:r>
          </a:p>
          <a:p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355173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Jan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533400"/>
          </a:xfrm>
        </p:spPr>
        <p:txBody>
          <a:bodyPr/>
          <a:lstStyle/>
          <a:p>
            <a:r>
              <a:rPr lang="en-US" altLang="en-US" sz="2800" dirty="0"/>
              <a:t>Next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3" y="1219200"/>
            <a:ext cx="7772400" cy="5161757"/>
          </a:xfrm>
        </p:spPr>
        <p:txBody>
          <a:bodyPr/>
          <a:lstStyle/>
          <a:p>
            <a:pPr marL="0" indent="0">
              <a:buNone/>
            </a:pPr>
            <a:r>
              <a:rPr lang="en-US" b="0" dirty="0">
                <a:solidFill>
                  <a:srgbClr val="00B0F0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dirty="0">
                <a:solidFill>
                  <a:srgbClr val="00B0F0"/>
                </a:solidFill>
              </a:rPr>
              <a:t>After 1</a:t>
            </a:r>
            <a:r>
              <a:rPr lang="en-US" altLang="en-US" baseline="30000" dirty="0">
                <a:solidFill>
                  <a:srgbClr val="00B0F0"/>
                </a:solidFill>
              </a:rPr>
              <a:t>st</a:t>
            </a:r>
            <a:r>
              <a:rPr lang="en-US" altLang="en-US" dirty="0">
                <a:solidFill>
                  <a:srgbClr val="00B0F0"/>
                </a:solidFill>
              </a:rPr>
              <a:t> of the year,  THz submission document back to 802.15, with update on lead in paragraph.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altLang="en-US" dirty="0">
              <a:solidFill>
                <a:srgbClr val="00B0F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dirty="0">
                <a:solidFill>
                  <a:srgbClr val="00B0F0"/>
                </a:solidFill>
              </a:rPr>
              <a:t>Soon, Chair setup start of IEEE 802 viewpoints for WRC-23 agenda items. </a:t>
            </a:r>
          </a:p>
          <a:p>
            <a:endParaRPr lang="en-US" sz="1800" b="0" dirty="0"/>
          </a:p>
          <a:p>
            <a:r>
              <a:rPr lang="en-US" sz="1800" b="0" dirty="0"/>
              <a:t>Also the 5.9GHz NPRM.</a:t>
            </a:r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r>
              <a:rPr lang="en-US" sz="1800" b="0" dirty="0"/>
              <a:t>Also, still looking for a RR-TAG vice-chair and secretary.  If any interest, please see the Chair. 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97230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Jan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85567" y="6475413"/>
            <a:ext cx="1258358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1066800"/>
          </a:xfrm>
        </p:spPr>
        <p:txBody>
          <a:bodyPr/>
          <a:lstStyle/>
          <a:p>
            <a:r>
              <a:rPr lang="en-GB" sz="2800" dirty="0"/>
              <a:t>802.18 Meeting Close</a:t>
            </a:r>
            <a:endParaRPr lang="en-US" sz="28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7878" y="1518213"/>
            <a:ext cx="8217522" cy="4951413"/>
          </a:xfrm>
        </p:spPr>
        <p:txBody>
          <a:bodyPr/>
          <a:lstStyle/>
          <a:p>
            <a:r>
              <a:rPr lang="en-US" sz="2000" dirty="0"/>
              <a:t>The RR-TAG adjourned AM1 Thursday this week. </a:t>
            </a:r>
          </a:p>
          <a:p>
            <a:pPr lvl="1"/>
            <a:r>
              <a:rPr lang="en-US" sz="2000" dirty="0"/>
              <a:t>Will hold weekly, as needed, teleconferences, Thursdays 15:00-15:55et</a:t>
            </a:r>
          </a:p>
          <a:p>
            <a:pPr lvl="1"/>
            <a:endParaRPr lang="en-US" dirty="0"/>
          </a:p>
          <a:p>
            <a:r>
              <a:rPr lang="en-US" sz="2000" b="1" dirty="0"/>
              <a:t>Next teleconference planned for 23 Jan 20, </a:t>
            </a:r>
            <a:r>
              <a:rPr lang="en-US" sz="2000" dirty="0"/>
              <a:t>1500et/1200pt </a:t>
            </a:r>
          </a:p>
          <a:p>
            <a:pPr lvl="1"/>
            <a:r>
              <a:rPr lang="en-US" dirty="0"/>
              <a:t>Call in information: </a:t>
            </a:r>
            <a:r>
              <a:rPr lang="en-US" dirty="0">
                <a:hlinkClick r:id="rId2"/>
              </a:rPr>
              <a:t>https://mentor.ieee.org/802.18/dcn/16/18-16-0038</a:t>
            </a:r>
            <a:r>
              <a:rPr lang="en-US" dirty="0"/>
              <a:t> </a:t>
            </a:r>
            <a:r>
              <a:rPr lang="en-US" altLang="en-US" dirty="0"/>
              <a:t> </a:t>
            </a:r>
            <a:r>
              <a:rPr lang="en-US" altLang="en-US" b="1" dirty="0"/>
              <a:t>(r14 </a:t>
            </a:r>
            <a:r>
              <a:rPr lang="en-US" altLang="en-US" b="1" i="1" u="sng" dirty="0"/>
              <a:t>or latest</a:t>
            </a:r>
            <a:r>
              <a:rPr lang="en-US" altLang="en-US" b="1" dirty="0"/>
              <a:t>)</a:t>
            </a:r>
            <a:endParaRPr lang="en-US" b="1" dirty="0"/>
          </a:p>
          <a:p>
            <a:pPr lvl="1"/>
            <a:r>
              <a:rPr lang="en-US" dirty="0"/>
              <a:t>All notices are sent through the 802.18 list server reflector.  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The next face to face meeting of the 802.18 RR-TAG will be at the IEEE 802, 15-20 March 2020 Plenary in Hilton Atlanta, Atlanta, GA, USA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Normal time slots, Tuesday AM2 and Thursday AM1 (08:30 Start)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Thank You and Safe Travels</a:t>
            </a:r>
          </a:p>
        </p:txBody>
      </p:sp>
    </p:spTree>
    <p:extLst>
      <p:ext uri="{BB962C8B-B14F-4D97-AF65-F5344CB8AC3E}">
        <p14:creationId xmlns:p14="http://schemas.microsoft.com/office/powerpoint/2010/main" val="425964711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3225</TotalTime>
  <Words>650</Words>
  <Application>Microsoft Office PowerPoint</Application>
  <PresentationFormat>On-screen Show (4:3)</PresentationFormat>
  <Paragraphs>91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Times New Roman</vt:lpstr>
      <vt:lpstr>Wingdings</vt:lpstr>
      <vt:lpstr>802-18-Submission</vt:lpstr>
      <vt:lpstr>Document</vt:lpstr>
      <vt:lpstr>IEEE 802.18 RR-TAG Irvine, CA Wireless Interim Liaison  from 802.18 to 802.15</vt:lpstr>
      <vt:lpstr>Items Discussed - Tuesday</vt:lpstr>
      <vt:lpstr>Items Discussed – Thursday</vt:lpstr>
      <vt:lpstr>Approved</vt:lpstr>
      <vt:lpstr>Next</vt:lpstr>
      <vt:lpstr>802.18 Meeting Close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802.18</dc:title>
  <dc:creator/>
  <cp:keywords>___</cp:keywords>
  <cp:lastModifiedBy>Holcomb, Jay</cp:lastModifiedBy>
  <cp:revision>683</cp:revision>
  <cp:lastPrinted>2012-05-17T14:33:36Z</cp:lastPrinted>
  <dcterms:created xsi:type="dcterms:W3CDTF">2012-05-17T18:49:07Z</dcterms:created>
  <dcterms:modified xsi:type="dcterms:W3CDTF">2020-01-16T21:27:22Z</dcterms:modified>
</cp:coreProperties>
</file>