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94"/>
    <p:restoredTop sz="95701" autoAdjust="0"/>
  </p:normalViewPr>
  <p:slideViewPr>
    <p:cSldViewPr>
      <p:cViewPr varScale="1">
        <p:scale>
          <a:sx n="128" d="100"/>
          <a:sy n="128" d="100"/>
        </p:scale>
        <p:origin x="205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&lt;January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15-20-0010-00-secn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January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January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January 2020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2020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January 2020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&lt;January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175825"/>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10,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January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Irvine</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Review any comments received from informal WG review</a:t>
            </a:r>
          </a:p>
          <a:p>
            <a:pPr marL="800100" indent="-457200">
              <a:spcBef>
                <a:spcPts val="375"/>
              </a:spcBef>
              <a:buSzPct val="100000"/>
              <a:buFont typeface="Arial" panose="020B0604020202020204" pitchFamily="34" charset="0"/>
              <a:buChar char="•"/>
            </a:pPr>
            <a:r>
              <a:rPr lang="en-US" altLang="en-US" sz="2800" dirty="0">
                <a:solidFill>
                  <a:srgbClr val="000000"/>
                </a:solidFill>
              </a:rPr>
              <a:t>Put document out for formal WG ballot (if edits are complete)</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Atlanta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Put revised draft into private area (if any edits came from informal review) </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Begin the WG ballot for the draft (if not completed in Irvine)</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WG ballot on the amendment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Compile comments WG ballot into comment resolution spreadsheet ahead of Atlanta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Irvine</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January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4md completes Sponsor Ballot</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mid year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Atlanta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letter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ANA changes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January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P802.15.4y-D01 to Standards Association ballot.</a:t>
            </a:r>
            <a:endParaRPr lang="en-US" sz="2800" dirty="0">
              <a:solidFill>
                <a:schemeClr val="tx1"/>
              </a:solidFill>
            </a:endParaRPr>
          </a:p>
          <a:p>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P802-15-4y_D01 and to forward document P802-15-4y_D01 to Standards Association</a:t>
            </a:r>
          </a:p>
          <a:p>
            <a:r>
              <a:rPr lang="en-US" sz="2800" dirty="0">
                <a:solidFill>
                  <a:schemeClr val="tx1"/>
                </a:solidFill>
              </a:rPr>
              <a:t> </a:t>
            </a:r>
          </a:p>
          <a:p>
            <a:r>
              <a:rPr lang="en-US" sz="2800" dirty="0">
                <a:solidFill>
                  <a:schemeClr val="tx1"/>
                </a:solidFill>
              </a:rPr>
              <a:t>Moved:  </a:t>
            </a:r>
          </a:p>
          <a:p>
            <a:r>
              <a:rPr lang="en-US" sz="2800" dirty="0">
                <a:solidFill>
                  <a:schemeClr val="tx1"/>
                </a:solidFill>
              </a:rPr>
              <a:t>Second: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40420</TotalTime>
  <Words>842</Words>
  <Application>Microsoft Macintosh PowerPoint</Application>
  <PresentationFormat>On-screen Show (4:3)</PresentationFormat>
  <Paragraphs>128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747</cp:revision>
  <cp:lastPrinted>2015-07-14T16:02:16Z</cp:lastPrinted>
  <dcterms:created xsi:type="dcterms:W3CDTF">2009-07-12T16:25:16Z</dcterms:created>
  <dcterms:modified xsi:type="dcterms:W3CDTF">2020-01-10T17:11:36Z</dcterms:modified>
  <cp:category/>
</cp:coreProperties>
</file>