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316" r:id="rId4"/>
    <p:sldId id="317" r:id="rId5"/>
    <p:sldId id="318" r:id="rId6"/>
    <p:sldId id="319" r:id="rId7"/>
    <p:sldId id="320" r:id="rId8"/>
    <p:sldId id="261" r:id="rId9"/>
    <p:sldId id="262" r:id="rId10"/>
    <p:sldId id="26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37" autoAdjust="0"/>
    <p:restoredTop sz="94371" autoAdjust="0"/>
  </p:normalViewPr>
  <p:slideViewPr>
    <p:cSldViewPr>
      <p:cViewPr>
        <p:scale>
          <a:sx n="100" d="100"/>
          <a:sy n="100" d="100"/>
        </p:scale>
        <p:origin x="2288" y="2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January 2020</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802.15-20-0008-01-secn</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January 2020</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[4y SECN Agenda January 2020 interim]</a:t>
            </a:r>
          </a:p>
          <a:p>
            <a:pPr>
              <a:defRPr/>
            </a:pPr>
            <a:r>
              <a:rPr lang="en-US" altLang="en-US" sz="1600" b="1" dirty="0">
                <a:solidFill>
                  <a:schemeClr val="tx2"/>
                </a:solidFill>
              </a:rPr>
              <a:t>Date Submitted: </a:t>
            </a:r>
            <a:r>
              <a:rPr lang="en-US" altLang="en-US" sz="1600" dirty="0">
                <a:solidFill>
                  <a:schemeClr val="tx2"/>
                </a:solidFill>
              </a:rPr>
              <a:t>[14 January 2020]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802.15.4y SECN]</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802.15.4y SECN]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January 2020 IEEE 802.15.4y SECN]</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Tuesday AM1</a:t>
            </a:r>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Approve Meeting Minutes from Waikoloa meeting:   15-19-0570-00</a:t>
            </a:r>
          </a:p>
          <a:p>
            <a:pPr lvl="1"/>
            <a:r>
              <a:rPr lang="en-US" sz="1400" dirty="0"/>
              <a:t>Review comments from informal WG review</a:t>
            </a:r>
          </a:p>
          <a:p>
            <a:pPr lvl="1"/>
            <a:r>
              <a:rPr lang="en-US" sz="1400" dirty="0"/>
              <a:t>Create motions for WG ballot of 4y amendment.   Create motions for CRG.</a:t>
            </a:r>
          </a:p>
          <a:p>
            <a:pPr lvl="1"/>
            <a:r>
              <a:rPr lang="en-US" sz="1400" dirty="0"/>
              <a:t>Review/update timeline</a:t>
            </a:r>
          </a:p>
          <a:p>
            <a:pPr lvl="1"/>
            <a:r>
              <a:rPr lang="en-US" sz="1400" dirty="0"/>
              <a:t>Create Closing Report</a:t>
            </a:r>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a:t>Tuesday AM2</a:t>
            </a:r>
            <a:endParaRPr lang="en-US" sz="1400" dirty="0"/>
          </a:p>
          <a:p>
            <a:pPr lvl="1"/>
            <a:r>
              <a:rPr lang="en-US" sz="1400" dirty="0"/>
              <a:t>Any other business</a:t>
            </a:r>
          </a:p>
          <a:p>
            <a:pPr lvl="1"/>
            <a:r>
              <a:rPr lang="en-US" sz="1400" dirty="0"/>
              <a:t>Adjourn 4y SECN</a:t>
            </a:r>
          </a:p>
          <a:p>
            <a:pPr marL="0" indent="0">
              <a:buNone/>
            </a:pPr>
            <a:endParaRPr lang="en-US" sz="1800" dirty="0"/>
          </a:p>
          <a:p>
            <a:endParaRPr lang="en-US" dirty="0"/>
          </a:p>
        </p:txBody>
      </p:sp>
      <p:sp>
        <p:nvSpPr>
          <p:cNvPr id="4" name="Datumsplatzhalter 3"/>
          <p:cNvSpPr>
            <a:spLocks noGrp="1"/>
          </p:cNvSpPr>
          <p:nvPr>
            <p:ph type="dt" sz="half" idx="10"/>
          </p:nvPr>
        </p:nvSpPr>
        <p:spPr/>
        <p:txBody>
          <a:bodyPr/>
          <a:lstStyle/>
          <a:p>
            <a:pPr>
              <a:defRPr/>
            </a:pPr>
            <a:r>
              <a:rPr lang="en-US" altLang="en-US" dirty="0"/>
              <a:t>January 2020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802.15.4y SECN</a:t>
            </a:r>
            <a:br>
              <a:rPr lang="en-US" dirty="0"/>
            </a:br>
            <a:r>
              <a:rPr lang="en-US" dirty="0"/>
              <a:t>Agenda January 2020 interim</a:t>
            </a:r>
          </a:p>
        </p:txBody>
      </p:sp>
      <p:sp>
        <p:nvSpPr>
          <p:cNvPr id="6" name="Untertitel 5"/>
          <p:cNvSpPr>
            <a:spLocks noGrp="1"/>
          </p:cNvSpPr>
          <p:nvPr>
            <p:ph type="subTitle" idx="1"/>
          </p:nvPr>
        </p:nvSpPr>
        <p:spPr/>
        <p:txBody>
          <a:bodyPr/>
          <a:lstStyle/>
          <a:p>
            <a:r>
              <a:rPr lang="en-US" dirty="0"/>
              <a:t>Don Sturek</a:t>
            </a:r>
            <a:br>
              <a:rPr lang="en-US" dirty="0"/>
            </a:br>
            <a:r>
              <a:rPr lang="en-US" dirty="0"/>
              <a:t>4y Chair</a:t>
            </a:r>
          </a:p>
          <a:p>
            <a:endParaRPr lang="en-US" dirty="0"/>
          </a:p>
        </p:txBody>
      </p:sp>
      <p:sp>
        <p:nvSpPr>
          <p:cNvPr id="2" name="Datumsplatzhalter 1"/>
          <p:cNvSpPr>
            <a:spLocks noGrp="1"/>
          </p:cNvSpPr>
          <p:nvPr>
            <p:ph type="dt" sz="half" idx="10"/>
          </p:nvPr>
        </p:nvSpPr>
        <p:spPr/>
        <p:txBody>
          <a:bodyPr/>
          <a:lstStyle/>
          <a:p>
            <a:pPr>
              <a:defRPr/>
            </a:pPr>
            <a:r>
              <a:rPr lang="en-US" altLang="en-US" dirty="0"/>
              <a:t>January 2020</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4y SECN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070366705"/>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endParaRPr lang="en-US" dirty="0"/>
                    </a:p>
                    <a:p>
                      <a:endParaRPr lang="en-US" dirty="0"/>
                    </a:p>
                  </a:txBody>
                  <a:tcPr/>
                </a:tc>
                <a:tc>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January 2020</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dirty="0">
                <a:solidFill>
                  <a:srgbClr val="000000"/>
                </a:solidFill>
              </a:rPr>
              <a:t>Review any comments received from informal WG review</a:t>
            </a:r>
          </a:p>
          <a:p>
            <a:pPr marL="800100" indent="-457200">
              <a:spcBef>
                <a:spcPts val="375"/>
              </a:spcBef>
              <a:buSzPct val="100000"/>
            </a:pPr>
            <a:r>
              <a:rPr lang="en-US" altLang="en-US" dirty="0">
                <a:solidFill>
                  <a:srgbClr val="000000"/>
                </a:solidFill>
              </a:rPr>
              <a:t>Put document out for formal WG ballot</a:t>
            </a:r>
          </a:p>
          <a:p>
            <a:pPr marL="800100" indent="-457200">
              <a:spcBef>
                <a:spcPts val="375"/>
              </a:spcBef>
              <a:buSzPct val="100000"/>
            </a:pPr>
            <a:r>
              <a:rPr lang="en-US" altLang="en-US" dirty="0">
                <a:solidFill>
                  <a:srgbClr val="000000"/>
                </a:solidFill>
              </a:rPr>
              <a:t>Create CRG for </a:t>
            </a:r>
            <a:r>
              <a:rPr lang="en-US" altLang="en-US">
                <a:solidFill>
                  <a:srgbClr val="000000"/>
                </a:solidFill>
              </a:rPr>
              <a:t>comment resolution</a:t>
            </a:r>
            <a:endParaRPr lang="en-US" altLang="en-US" dirty="0">
              <a:solidFill>
                <a:srgbClr val="000000"/>
              </a:solidFill>
            </a:endParaRPr>
          </a:p>
          <a:p>
            <a:pPr marL="800100" indent="-457200">
              <a:spcBef>
                <a:spcPts val="375"/>
              </a:spcBef>
              <a:buSzPct val="100000"/>
            </a:pPr>
            <a:r>
              <a:rPr lang="en-US" dirty="0"/>
              <a:t>Update timeline and create closing report</a:t>
            </a: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January 2020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1675</TotalTime>
  <Words>1401</Words>
  <Application>Microsoft Macintosh PowerPoint</Application>
  <PresentationFormat>On-screen Show (4:3)</PresentationFormat>
  <Paragraphs>114</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Helvetica</vt:lpstr>
      <vt:lpstr>Monotype Sorts</vt:lpstr>
      <vt:lpstr>Times New Roman</vt:lpstr>
      <vt:lpstr>IEEE-P802_15_Rbt</vt:lpstr>
      <vt:lpstr>PowerPoint Presentation</vt:lpstr>
      <vt:lpstr>802.15.4y SECN Agenda January 2020 interim</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420</cp:revision>
  <cp:lastPrinted>1998-02-10T13:28:06Z</cp:lastPrinted>
  <dcterms:created xsi:type="dcterms:W3CDTF">2017-03-12T21:31:02Z</dcterms:created>
  <dcterms:modified xsi:type="dcterms:W3CDTF">2020-01-14T18:36:55Z</dcterms:modified>
</cp:coreProperties>
</file>